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6.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7.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96" r:id="rId5"/>
    <p:sldMasterId id="2147483688" r:id="rId6"/>
    <p:sldMasterId id="2147483678" r:id="rId7"/>
    <p:sldMasterId id="2147483685" r:id="rId8"/>
    <p:sldMasterId id="2147483700" r:id="rId9"/>
    <p:sldMasterId id="2147483703" r:id="rId10"/>
    <p:sldMasterId id="2147483707" r:id="rId11"/>
  </p:sldMasterIdLst>
  <p:notesMasterIdLst>
    <p:notesMasterId r:id="rId25"/>
  </p:notesMasterIdLst>
  <p:handoutMasterIdLst>
    <p:handoutMasterId r:id="rId26"/>
  </p:handoutMasterIdLst>
  <p:sldIdLst>
    <p:sldId id="2147377036" r:id="rId12"/>
    <p:sldId id="2147377058" r:id="rId13"/>
    <p:sldId id="2147377057" r:id="rId14"/>
    <p:sldId id="2147377030" r:id="rId15"/>
    <p:sldId id="2147377060" r:id="rId16"/>
    <p:sldId id="2147377056" r:id="rId17"/>
    <p:sldId id="2142532227" r:id="rId18"/>
    <p:sldId id="2147377064" r:id="rId19"/>
    <p:sldId id="2142532229" r:id="rId20"/>
    <p:sldId id="2147377062" r:id="rId21"/>
    <p:sldId id="2147377066" r:id="rId22"/>
    <p:sldId id="294" r:id="rId23"/>
    <p:sldId id="278" r:id="rId24"/>
  </p:sldIdLst>
  <p:sldSz cx="10363200" cy="7772400"/>
  <p:notesSz cx="7019925" cy="9305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AD62"/>
    <a:srgbClr val="FFFFFF"/>
    <a:srgbClr val="25485B"/>
    <a:srgbClr val="D9CBA4"/>
    <a:srgbClr val="E5DBBF"/>
    <a:srgbClr val="1716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192" autoAdjust="0"/>
  </p:normalViewPr>
  <p:slideViewPr>
    <p:cSldViewPr snapToGrid="0">
      <p:cViewPr varScale="1">
        <p:scale>
          <a:sx n="61" d="100"/>
          <a:sy n="61" d="100"/>
        </p:scale>
        <p:origin x="2826" y="282"/>
      </p:cViewPr>
      <p:guideLst/>
    </p:cSldViewPr>
  </p:slideViewPr>
  <p:notesTextViewPr>
    <p:cViewPr>
      <p:scale>
        <a:sx n="1" d="1"/>
        <a:sy n="1" d="1"/>
      </p:scale>
      <p:origin x="0" y="0"/>
    </p:cViewPr>
  </p:notesTextViewPr>
  <p:notesViewPr>
    <p:cSldViewPr snapToGrid="0">
      <p:cViewPr varScale="1">
        <p:scale>
          <a:sx n="80" d="100"/>
          <a:sy n="80" d="100"/>
        </p:scale>
        <p:origin x="3066"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0.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8.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1ADAD7-254B-4F17-B2EF-2C388D7D9A98}"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US"/>
        </a:p>
      </dgm:t>
    </dgm:pt>
    <dgm:pt modelId="{D31B9584-E991-4879-979F-4EBC0FD5ED6D}">
      <dgm:prSet phldrT="[Text]"/>
      <dgm:spPr/>
      <dgm:t>
        <a:bodyPr/>
        <a:lstStyle/>
        <a:p>
          <a:r>
            <a:rPr lang="en-US" dirty="0"/>
            <a:t>Up to 7 Days</a:t>
          </a:r>
        </a:p>
      </dgm:t>
    </dgm:pt>
    <dgm:pt modelId="{09178B23-985D-4186-8C96-521D365CB161}" type="parTrans" cxnId="{99F5FF77-B3E1-424D-A219-4D16E70B871E}">
      <dgm:prSet/>
      <dgm:spPr/>
      <dgm:t>
        <a:bodyPr/>
        <a:lstStyle/>
        <a:p>
          <a:endParaRPr lang="en-US"/>
        </a:p>
      </dgm:t>
    </dgm:pt>
    <dgm:pt modelId="{15D10F6B-FE57-4968-BDC6-4202435DCB99}" type="sibTrans" cxnId="{99F5FF77-B3E1-424D-A219-4D16E70B871E}">
      <dgm:prSet/>
      <dgm:spPr/>
      <dgm:t>
        <a:bodyPr/>
        <a:lstStyle/>
        <a:p>
          <a:endParaRPr lang="en-US"/>
        </a:p>
      </dgm:t>
    </dgm:pt>
    <dgm:pt modelId="{9DED5452-6D7B-4A7D-B06C-E0EECD1302E1}">
      <dgm:prSet phldrT="[Text]" custT="1"/>
      <dgm:spPr>
        <a:solidFill>
          <a:srgbClr val="92D050">
            <a:alpha val="90000"/>
          </a:srgbClr>
        </a:solidFill>
      </dgm:spPr>
      <dgm:t>
        <a:bodyPr/>
        <a:lstStyle/>
        <a:p>
          <a:r>
            <a:rPr lang="en-US" sz="600" dirty="0"/>
            <a:t>Accumulation-</a:t>
          </a:r>
        </a:p>
        <a:p>
          <a:r>
            <a:rPr lang="en-US" sz="600" dirty="0"/>
            <a:t>*DOD ONLY*</a:t>
          </a:r>
        </a:p>
      </dgm:t>
    </dgm:pt>
    <dgm:pt modelId="{3C02C067-D056-4A62-80E0-C1B2D3E82476}" type="parTrans" cxnId="{A68EF3DB-717D-4D53-92CA-D5F952C7F7C9}">
      <dgm:prSet/>
      <dgm:spPr/>
      <dgm:t>
        <a:bodyPr/>
        <a:lstStyle/>
        <a:p>
          <a:endParaRPr lang="en-US"/>
        </a:p>
      </dgm:t>
    </dgm:pt>
    <dgm:pt modelId="{4A43D91B-8B3E-4C79-945A-F086EC983858}" type="sibTrans" cxnId="{A68EF3DB-717D-4D53-92CA-D5F952C7F7C9}">
      <dgm:prSet/>
      <dgm:spPr/>
      <dgm:t>
        <a:bodyPr/>
        <a:lstStyle/>
        <a:p>
          <a:endParaRPr lang="en-US"/>
        </a:p>
      </dgm:t>
    </dgm:pt>
    <dgm:pt modelId="{09045C93-DCDC-4924-ACFC-39999BA5F3FC}">
      <dgm:prSet phldrT="[Text]"/>
      <dgm:spPr/>
      <dgm:t>
        <a:bodyPr/>
        <a:lstStyle/>
        <a:p>
          <a:r>
            <a:rPr lang="en-US" dirty="0"/>
            <a:t>Days    1 - 14</a:t>
          </a:r>
        </a:p>
      </dgm:t>
    </dgm:pt>
    <dgm:pt modelId="{0F40B1DA-F46F-490E-B31D-92C7A9D0C1DB}" type="parTrans" cxnId="{E8F244CB-1177-4E84-B0EC-2869985F907B}">
      <dgm:prSet/>
      <dgm:spPr/>
      <dgm:t>
        <a:bodyPr/>
        <a:lstStyle/>
        <a:p>
          <a:endParaRPr lang="en-US"/>
        </a:p>
      </dgm:t>
    </dgm:pt>
    <dgm:pt modelId="{D381000E-1731-4F45-8823-F96AA51FA7C2}" type="sibTrans" cxnId="{E8F244CB-1177-4E84-B0EC-2869985F907B}">
      <dgm:prSet/>
      <dgm:spPr/>
      <dgm:t>
        <a:bodyPr/>
        <a:lstStyle/>
        <a:p>
          <a:endParaRPr lang="en-US"/>
        </a:p>
      </dgm:t>
    </dgm:pt>
    <dgm:pt modelId="{D3B7C872-9C5C-4542-BEFB-12E23FD4F752}">
      <dgm:prSet phldrT="[Text]"/>
      <dgm:spPr>
        <a:solidFill>
          <a:srgbClr val="92D050">
            <a:alpha val="90000"/>
          </a:srgbClr>
        </a:solidFill>
      </dgm:spPr>
      <dgm:t>
        <a:bodyPr/>
        <a:lstStyle/>
        <a:p>
          <a:r>
            <a:rPr lang="en-US" dirty="0"/>
            <a:t>Reutilization (R)</a:t>
          </a:r>
        </a:p>
      </dgm:t>
    </dgm:pt>
    <dgm:pt modelId="{E95F43E0-FE5C-40FC-976D-CC03C5126894}" type="parTrans" cxnId="{E761318D-C9AD-4E14-8CA8-3CE8AB794314}">
      <dgm:prSet/>
      <dgm:spPr/>
      <dgm:t>
        <a:bodyPr/>
        <a:lstStyle/>
        <a:p>
          <a:endParaRPr lang="en-US"/>
        </a:p>
      </dgm:t>
    </dgm:pt>
    <dgm:pt modelId="{FE813EF6-437D-46BA-AF22-AACBE0CF4EDF}" type="sibTrans" cxnId="{E761318D-C9AD-4E14-8CA8-3CE8AB794314}">
      <dgm:prSet/>
      <dgm:spPr/>
      <dgm:t>
        <a:bodyPr/>
        <a:lstStyle/>
        <a:p>
          <a:endParaRPr lang="en-US"/>
        </a:p>
      </dgm:t>
    </dgm:pt>
    <dgm:pt modelId="{429A270E-4603-4F9F-95DB-9DC382E9BD39}">
      <dgm:prSet phldrT="[Text]"/>
      <dgm:spPr/>
      <dgm:t>
        <a:bodyPr/>
        <a:lstStyle/>
        <a:p>
          <a:r>
            <a:rPr lang="en-US" dirty="0"/>
            <a:t>Days   15 –35</a:t>
          </a:r>
        </a:p>
      </dgm:t>
    </dgm:pt>
    <dgm:pt modelId="{68BC0745-2B3F-4727-977C-121AFF127708}" type="parTrans" cxnId="{75B2124F-D9CD-4AF7-A7F4-D9AC8B3E0C44}">
      <dgm:prSet/>
      <dgm:spPr/>
      <dgm:t>
        <a:bodyPr/>
        <a:lstStyle/>
        <a:p>
          <a:endParaRPr lang="en-US"/>
        </a:p>
      </dgm:t>
    </dgm:pt>
    <dgm:pt modelId="{A3B3945B-F241-42BE-9116-53F7E44F93D6}" type="sibTrans" cxnId="{75B2124F-D9CD-4AF7-A7F4-D9AC8B3E0C44}">
      <dgm:prSet/>
      <dgm:spPr/>
      <dgm:t>
        <a:bodyPr/>
        <a:lstStyle/>
        <a:p>
          <a:endParaRPr lang="en-US"/>
        </a:p>
      </dgm:t>
    </dgm:pt>
    <dgm:pt modelId="{2D0ABC73-4D20-4428-BEDC-93153EAD5263}">
      <dgm:prSet phldrT="[Text]"/>
      <dgm:spPr>
        <a:solidFill>
          <a:schemeClr val="bg2">
            <a:lumMod val="75000"/>
          </a:schemeClr>
        </a:solidFill>
      </dgm:spPr>
      <dgm:t>
        <a:bodyPr/>
        <a:lstStyle/>
        <a:p>
          <a:pPr>
            <a:buFontTx/>
            <a:buNone/>
          </a:pPr>
          <a:r>
            <a:rPr lang="en-US" dirty="0"/>
            <a:t>Last Chance RTD Screening</a:t>
          </a:r>
        </a:p>
      </dgm:t>
    </dgm:pt>
    <dgm:pt modelId="{B1E67BB0-F499-4448-AEF7-AA559DD2DE24}" type="parTrans" cxnId="{0BA2A9D1-01AD-432C-B17C-70E8FC57388A}">
      <dgm:prSet/>
      <dgm:spPr/>
      <dgm:t>
        <a:bodyPr/>
        <a:lstStyle/>
        <a:p>
          <a:endParaRPr lang="en-US"/>
        </a:p>
      </dgm:t>
    </dgm:pt>
    <dgm:pt modelId="{3518A42A-7ADA-4747-B74D-B2454E2D71D4}" type="sibTrans" cxnId="{0BA2A9D1-01AD-432C-B17C-70E8FC57388A}">
      <dgm:prSet/>
      <dgm:spPr/>
      <dgm:t>
        <a:bodyPr/>
        <a:lstStyle/>
        <a:p>
          <a:endParaRPr lang="en-US"/>
        </a:p>
      </dgm:t>
    </dgm:pt>
    <dgm:pt modelId="{64FCE9AE-3B4D-4601-A24E-A299CFD2946E}">
      <dgm:prSet phldrT="[Text]"/>
      <dgm:spPr/>
      <dgm:t>
        <a:bodyPr/>
        <a:lstStyle/>
        <a:p>
          <a:r>
            <a:rPr lang="en-US" dirty="0"/>
            <a:t>Days  41 -42</a:t>
          </a:r>
        </a:p>
      </dgm:t>
    </dgm:pt>
    <dgm:pt modelId="{5D61B3C2-0EDC-4599-93EC-8A1B8EDE3CE4}" type="parTrans" cxnId="{FA7E1E20-1EFA-453C-AFAC-DEDE53FB6280}">
      <dgm:prSet/>
      <dgm:spPr/>
      <dgm:t>
        <a:bodyPr/>
        <a:lstStyle/>
        <a:p>
          <a:endParaRPr lang="en-US"/>
        </a:p>
      </dgm:t>
    </dgm:pt>
    <dgm:pt modelId="{5079FBAC-E705-48A9-B2EC-18284F662A42}" type="sibTrans" cxnId="{FA7E1E20-1EFA-453C-AFAC-DEDE53FB6280}">
      <dgm:prSet/>
      <dgm:spPr/>
      <dgm:t>
        <a:bodyPr/>
        <a:lstStyle/>
        <a:p>
          <a:endParaRPr lang="en-US"/>
        </a:p>
      </dgm:t>
    </dgm:pt>
    <dgm:pt modelId="{61159A06-0BCF-493C-A2C5-105DC326F0F1}">
      <dgm:prSet/>
      <dgm:spPr>
        <a:solidFill>
          <a:schemeClr val="tx2">
            <a:lumMod val="60000"/>
            <a:lumOff val="40000"/>
            <a:alpha val="90000"/>
          </a:schemeClr>
        </a:solidFill>
      </dgm:spPr>
      <dgm:t>
        <a:bodyPr/>
        <a:lstStyle/>
        <a:p>
          <a:r>
            <a:rPr lang="en-US" dirty="0"/>
            <a:t>Transfer (T)</a:t>
          </a:r>
        </a:p>
      </dgm:t>
    </dgm:pt>
    <dgm:pt modelId="{A0894B42-9F8F-49D7-8379-FE90E73C54D8}" type="parTrans" cxnId="{050B535B-AF3D-4F94-9590-BD988A1DD4FF}">
      <dgm:prSet/>
      <dgm:spPr/>
      <dgm:t>
        <a:bodyPr/>
        <a:lstStyle/>
        <a:p>
          <a:endParaRPr lang="en-US"/>
        </a:p>
      </dgm:t>
    </dgm:pt>
    <dgm:pt modelId="{F256F5EC-627B-4F94-B3F3-D4AA83B2BE1D}" type="sibTrans" cxnId="{050B535B-AF3D-4F94-9590-BD988A1DD4FF}">
      <dgm:prSet/>
      <dgm:spPr/>
      <dgm:t>
        <a:bodyPr/>
        <a:lstStyle/>
        <a:p>
          <a:endParaRPr lang="en-US"/>
        </a:p>
      </dgm:t>
    </dgm:pt>
    <dgm:pt modelId="{EDD049F5-5779-4201-AA3D-4694EEEA4295}">
      <dgm:prSet/>
      <dgm:spPr>
        <a:solidFill>
          <a:srgbClr val="FFFF00">
            <a:alpha val="90000"/>
          </a:srgbClr>
        </a:solidFill>
      </dgm:spPr>
      <dgm:t>
        <a:bodyPr/>
        <a:lstStyle/>
        <a:p>
          <a:r>
            <a:rPr lang="en-US" dirty="0"/>
            <a:t>Donation (D)</a:t>
          </a:r>
        </a:p>
      </dgm:t>
    </dgm:pt>
    <dgm:pt modelId="{DDFECF99-6955-4370-AC59-5502ECFF293A}" type="parTrans" cxnId="{A41B58A1-67D0-49B3-9747-CD936F368D92}">
      <dgm:prSet/>
      <dgm:spPr/>
      <dgm:t>
        <a:bodyPr/>
        <a:lstStyle/>
        <a:p>
          <a:endParaRPr lang="en-US"/>
        </a:p>
      </dgm:t>
    </dgm:pt>
    <dgm:pt modelId="{6BF6E974-ADCD-405D-8B4F-21D3D0DD2CFB}" type="sibTrans" cxnId="{A41B58A1-67D0-49B3-9747-CD936F368D92}">
      <dgm:prSet/>
      <dgm:spPr/>
      <dgm:t>
        <a:bodyPr/>
        <a:lstStyle/>
        <a:p>
          <a:endParaRPr lang="en-US"/>
        </a:p>
      </dgm:t>
    </dgm:pt>
    <dgm:pt modelId="{23FB1937-097E-422E-BEE4-071FFDC1F30A}">
      <dgm:prSet phldrT="[Text]"/>
      <dgm:spPr/>
      <dgm:t>
        <a:bodyPr/>
        <a:lstStyle/>
        <a:p>
          <a:r>
            <a:rPr lang="en-US" dirty="0"/>
            <a:t>Days 43 –60</a:t>
          </a:r>
        </a:p>
      </dgm:t>
    </dgm:pt>
    <dgm:pt modelId="{6E1CA28D-0AB8-4F87-98CE-71EB4243E962}" type="parTrans" cxnId="{7613B34C-5394-4DCE-8D12-BE4AD4783803}">
      <dgm:prSet/>
      <dgm:spPr/>
      <dgm:t>
        <a:bodyPr/>
        <a:lstStyle/>
        <a:p>
          <a:endParaRPr lang="en-US"/>
        </a:p>
      </dgm:t>
    </dgm:pt>
    <dgm:pt modelId="{20A2D2F3-0A62-42B9-9B30-D1C651CFD1FC}" type="sibTrans" cxnId="{7613B34C-5394-4DCE-8D12-BE4AD4783803}">
      <dgm:prSet/>
      <dgm:spPr/>
      <dgm:t>
        <a:bodyPr/>
        <a:lstStyle/>
        <a:p>
          <a:endParaRPr lang="en-US"/>
        </a:p>
      </dgm:t>
    </dgm:pt>
    <dgm:pt modelId="{C1D529A5-CAD4-4427-9982-391744850F72}">
      <dgm:prSet phldrT="[Text]"/>
      <dgm:spPr>
        <a:solidFill>
          <a:schemeClr val="bg2">
            <a:lumMod val="75000"/>
          </a:schemeClr>
        </a:solidFill>
      </dgm:spPr>
      <dgm:t>
        <a:bodyPr/>
        <a:lstStyle/>
        <a:p>
          <a:endParaRPr lang="en-US" dirty="0"/>
        </a:p>
      </dgm:t>
    </dgm:pt>
    <dgm:pt modelId="{C4915F4F-C3D3-4061-80D6-C0CCC28AB882}" type="parTrans" cxnId="{0D255F6D-DEA6-4620-B8D8-CC1F822FE1C7}">
      <dgm:prSet/>
      <dgm:spPr/>
      <dgm:t>
        <a:bodyPr/>
        <a:lstStyle/>
        <a:p>
          <a:endParaRPr lang="en-US"/>
        </a:p>
      </dgm:t>
    </dgm:pt>
    <dgm:pt modelId="{0426DA49-0B92-47AE-A62E-00B9B877BA2F}" type="sibTrans" cxnId="{0D255F6D-DEA6-4620-B8D8-CC1F822FE1C7}">
      <dgm:prSet/>
      <dgm:spPr/>
      <dgm:t>
        <a:bodyPr/>
        <a:lstStyle/>
        <a:p>
          <a:endParaRPr lang="en-US"/>
        </a:p>
      </dgm:t>
    </dgm:pt>
    <dgm:pt modelId="{CBD555D3-103F-4240-A60B-539AD6D09B83}">
      <dgm:prSet/>
      <dgm:spPr>
        <a:solidFill>
          <a:srgbClr val="FF0000">
            <a:alpha val="90000"/>
          </a:srgbClr>
        </a:solidFill>
      </dgm:spPr>
      <dgm:t>
        <a:bodyPr/>
        <a:lstStyle/>
        <a:p>
          <a:r>
            <a:rPr lang="en-US" dirty="0"/>
            <a:t>Ultimate Disposal</a:t>
          </a:r>
        </a:p>
      </dgm:t>
    </dgm:pt>
    <dgm:pt modelId="{C1EC8FB3-C393-4E25-92C9-F68A12055D1E}" type="parTrans" cxnId="{488F1C61-D75F-47D9-8A3A-6B2017D3B530}">
      <dgm:prSet/>
      <dgm:spPr/>
      <dgm:t>
        <a:bodyPr/>
        <a:lstStyle/>
        <a:p>
          <a:endParaRPr lang="en-US"/>
        </a:p>
      </dgm:t>
    </dgm:pt>
    <dgm:pt modelId="{9072CF4C-150C-4D36-9FAE-7871020F25CF}" type="sibTrans" cxnId="{488F1C61-D75F-47D9-8A3A-6B2017D3B530}">
      <dgm:prSet/>
      <dgm:spPr/>
      <dgm:t>
        <a:bodyPr/>
        <a:lstStyle/>
        <a:p>
          <a:endParaRPr lang="en-US"/>
        </a:p>
      </dgm:t>
    </dgm:pt>
    <dgm:pt modelId="{F0F9040C-32FA-4BA0-9A99-916DB4BF34C9}">
      <dgm:prSet phldrT="[Text]"/>
      <dgm:spPr/>
      <dgm:t>
        <a:bodyPr/>
        <a:lstStyle/>
        <a:p>
          <a:r>
            <a:rPr lang="en-US" dirty="0"/>
            <a:t>Days  36 –40</a:t>
          </a:r>
        </a:p>
      </dgm:t>
    </dgm:pt>
    <dgm:pt modelId="{A8B348FD-073A-4BF5-B0C6-B44841628E19}" type="sibTrans" cxnId="{8580B724-8377-4941-A9FD-293C50DABC63}">
      <dgm:prSet/>
      <dgm:spPr/>
      <dgm:t>
        <a:bodyPr/>
        <a:lstStyle/>
        <a:p>
          <a:endParaRPr lang="en-US"/>
        </a:p>
      </dgm:t>
    </dgm:pt>
    <dgm:pt modelId="{029F05E8-C2B3-4186-A011-9A420AFD4E88}" type="parTrans" cxnId="{8580B724-8377-4941-A9FD-293C50DABC63}">
      <dgm:prSet/>
      <dgm:spPr/>
      <dgm:t>
        <a:bodyPr/>
        <a:lstStyle/>
        <a:p>
          <a:endParaRPr lang="en-US"/>
        </a:p>
      </dgm:t>
    </dgm:pt>
    <dgm:pt modelId="{CA4116D8-BE25-4F4E-A4FC-4C3ABC358797}" type="pres">
      <dgm:prSet presAssocID="{931ADAD7-254B-4F17-B2EF-2C388D7D9A98}" presName="theList" presStyleCnt="0">
        <dgm:presLayoutVars>
          <dgm:dir/>
          <dgm:animLvl val="lvl"/>
          <dgm:resizeHandles val="exact"/>
        </dgm:presLayoutVars>
      </dgm:prSet>
      <dgm:spPr/>
    </dgm:pt>
    <dgm:pt modelId="{6D6196F0-BE58-4909-BB03-104FBD86E855}" type="pres">
      <dgm:prSet presAssocID="{D31B9584-E991-4879-979F-4EBC0FD5ED6D}" presName="compNode" presStyleCnt="0"/>
      <dgm:spPr/>
    </dgm:pt>
    <dgm:pt modelId="{300C083B-321F-43ED-9B86-97EA433B532A}" type="pres">
      <dgm:prSet presAssocID="{D31B9584-E991-4879-979F-4EBC0FD5ED6D}" presName="noGeometry" presStyleCnt="0"/>
      <dgm:spPr/>
    </dgm:pt>
    <dgm:pt modelId="{C26F514D-A24C-4594-B3C4-526ACDB61552}" type="pres">
      <dgm:prSet presAssocID="{D31B9584-E991-4879-979F-4EBC0FD5ED6D}" presName="childTextVisible" presStyleLbl="bgAccFollowNode1" presStyleIdx="0" presStyleCnt="6" custScaleX="106140">
        <dgm:presLayoutVars>
          <dgm:bulletEnabled val="1"/>
        </dgm:presLayoutVars>
      </dgm:prSet>
      <dgm:spPr/>
    </dgm:pt>
    <dgm:pt modelId="{E39F5100-7EBD-4DD6-A09E-E00D33A05C2F}" type="pres">
      <dgm:prSet presAssocID="{D31B9584-E991-4879-979F-4EBC0FD5ED6D}" presName="childTextHidden" presStyleLbl="bgAccFollowNode1" presStyleIdx="0" presStyleCnt="6"/>
      <dgm:spPr/>
    </dgm:pt>
    <dgm:pt modelId="{06919582-EF3A-4BE0-9F73-6258F2292E08}" type="pres">
      <dgm:prSet presAssocID="{D31B9584-E991-4879-979F-4EBC0FD5ED6D}" presName="parentText" presStyleLbl="node1" presStyleIdx="0" presStyleCnt="6" custLinFactNeighborX="-10300" custLinFactNeighborY="392">
        <dgm:presLayoutVars>
          <dgm:chMax val="1"/>
          <dgm:bulletEnabled val="1"/>
        </dgm:presLayoutVars>
      </dgm:prSet>
      <dgm:spPr/>
    </dgm:pt>
    <dgm:pt modelId="{64B5B8C3-59E8-4D2B-B456-880743474B69}" type="pres">
      <dgm:prSet presAssocID="{D31B9584-E991-4879-979F-4EBC0FD5ED6D}" presName="aSpace" presStyleCnt="0"/>
      <dgm:spPr/>
    </dgm:pt>
    <dgm:pt modelId="{827165D6-93E4-40EB-A3F2-04C5352274C7}" type="pres">
      <dgm:prSet presAssocID="{09045C93-DCDC-4924-ACFC-39999BA5F3FC}" presName="compNode" presStyleCnt="0"/>
      <dgm:spPr/>
    </dgm:pt>
    <dgm:pt modelId="{8120B737-093C-4A82-9F0E-A0C51859E690}" type="pres">
      <dgm:prSet presAssocID="{09045C93-DCDC-4924-ACFC-39999BA5F3FC}" presName="noGeometry" presStyleCnt="0"/>
      <dgm:spPr/>
    </dgm:pt>
    <dgm:pt modelId="{16F49597-113B-4B47-B1A2-61885CA8EDCF}" type="pres">
      <dgm:prSet presAssocID="{09045C93-DCDC-4924-ACFC-39999BA5F3FC}" presName="childTextVisible" presStyleLbl="bgAccFollowNode1" presStyleIdx="1" presStyleCnt="6">
        <dgm:presLayoutVars>
          <dgm:bulletEnabled val="1"/>
        </dgm:presLayoutVars>
      </dgm:prSet>
      <dgm:spPr/>
    </dgm:pt>
    <dgm:pt modelId="{223FFC82-6332-4261-9CAC-6A196DB2DF3E}" type="pres">
      <dgm:prSet presAssocID="{09045C93-DCDC-4924-ACFC-39999BA5F3FC}" presName="childTextHidden" presStyleLbl="bgAccFollowNode1" presStyleIdx="1" presStyleCnt="6"/>
      <dgm:spPr/>
    </dgm:pt>
    <dgm:pt modelId="{B84119F9-98CA-4801-930B-0F7EC77142AC}" type="pres">
      <dgm:prSet presAssocID="{09045C93-DCDC-4924-ACFC-39999BA5F3FC}" presName="parentText" presStyleLbl="node1" presStyleIdx="1" presStyleCnt="6">
        <dgm:presLayoutVars>
          <dgm:chMax val="1"/>
          <dgm:bulletEnabled val="1"/>
        </dgm:presLayoutVars>
      </dgm:prSet>
      <dgm:spPr/>
    </dgm:pt>
    <dgm:pt modelId="{55EC05C8-B519-4EB0-8CBA-5D295FABB9DF}" type="pres">
      <dgm:prSet presAssocID="{09045C93-DCDC-4924-ACFC-39999BA5F3FC}" presName="aSpace" presStyleCnt="0"/>
      <dgm:spPr/>
    </dgm:pt>
    <dgm:pt modelId="{CE4EDA28-2AD1-4F86-BE3D-1EF04AF9C4BE}" type="pres">
      <dgm:prSet presAssocID="{429A270E-4603-4F9F-95DB-9DC382E9BD39}" presName="compNode" presStyleCnt="0"/>
      <dgm:spPr/>
    </dgm:pt>
    <dgm:pt modelId="{BDBFBDCE-4282-4BD5-9C64-0E2909E70B58}" type="pres">
      <dgm:prSet presAssocID="{429A270E-4603-4F9F-95DB-9DC382E9BD39}" presName="noGeometry" presStyleCnt="0"/>
      <dgm:spPr/>
    </dgm:pt>
    <dgm:pt modelId="{9D942305-9432-4E2E-AAB7-B09768B37C6B}" type="pres">
      <dgm:prSet presAssocID="{429A270E-4603-4F9F-95DB-9DC382E9BD39}" presName="childTextVisible" presStyleLbl="bgAccFollowNode1" presStyleIdx="2" presStyleCnt="6" custLinFactNeighborX="-1206" custLinFactNeighborY="1652">
        <dgm:presLayoutVars>
          <dgm:bulletEnabled val="1"/>
        </dgm:presLayoutVars>
      </dgm:prSet>
      <dgm:spPr/>
    </dgm:pt>
    <dgm:pt modelId="{0A552B15-96C3-4A83-9861-A3A4086D5738}" type="pres">
      <dgm:prSet presAssocID="{429A270E-4603-4F9F-95DB-9DC382E9BD39}" presName="childTextHidden" presStyleLbl="bgAccFollowNode1" presStyleIdx="2" presStyleCnt="6"/>
      <dgm:spPr/>
    </dgm:pt>
    <dgm:pt modelId="{EF091E34-CDE0-4E3E-ADB3-F293F57E290B}" type="pres">
      <dgm:prSet presAssocID="{429A270E-4603-4F9F-95DB-9DC382E9BD39}" presName="parentText" presStyleLbl="node1" presStyleIdx="2" presStyleCnt="6">
        <dgm:presLayoutVars>
          <dgm:chMax val="1"/>
          <dgm:bulletEnabled val="1"/>
        </dgm:presLayoutVars>
      </dgm:prSet>
      <dgm:spPr/>
    </dgm:pt>
    <dgm:pt modelId="{450159BD-3A31-4FAD-8E5B-09FC94C20316}" type="pres">
      <dgm:prSet presAssocID="{429A270E-4603-4F9F-95DB-9DC382E9BD39}" presName="aSpace" presStyleCnt="0"/>
      <dgm:spPr/>
    </dgm:pt>
    <dgm:pt modelId="{BF68F9BD-6DE0-4C53-A0F3-1ED887A164D8}" type="pres">
      <dgm:prSet presAssocID="{F0F9040C-32FA-4BA0-9A99-916DB4BF34C9}" presName="compNode" presStyleCnt="0"/>
      <dgm:spPr/>
    </dgm:pt>
    <dgm:pt modelId="{C2A681FE-D38D-4826-9324-121EDADDA435}" type="pres">
      <dgm:prSet presAssocID="{F0F9040C-32FA-4BA0-9A99-916DB4BF34C9}" presName="noGeometry" presStyleCnt="0"/>
      <dgm:spPr/>
    </dgm:pt>
    <dgm:pt modelId="{8E6E65B1-F5F6-4A21-A05A-26E2A24B1D97}" type="pres">
      <dgm:prSet presAssocID="{F0F9040C-32FA-4BA0-9A99-916DB4BF34C9}" presName="childTextVisible" presStyleLbl="bgAccFollowNode1" presStyleIdx="3" presStyleCnt="6">
        <dgm:presLayoutVars>
          <dgm:bulletEnabled val="1"/>
        </dgm:presLayoutVars>
      </dgm:prSet>
      <dgm:spPr/>
    </dgm:pt>
    <dgm:pt modelId="{16620B65-9137-4E8F-80FA-08894DBA2D84}" type="pres">
      <dgm:prSet presAssocID="{F0F9040C-32FA-4BA0-9A99-916DB4BF34C9}" presName="childTextHidden" presStyleLbl="bgAccFollowNode1" presStyleIdx="3" presStyleCnt="6"/>
      <dgm:spPr/>
    </dgm:pt>
    <dgm:pt modelId="{4E5D185F-0F08-4CE0-B6DA-3B39C12B69A6}" type="pres">
      <dgm:prSet presAssocID="{F0F9040C-32FA-4BA0-9A99-916DB4BF34C9}" presName="parentText" presStyleLbl="node1" presStyleIdx="3" presStyleCnt="6">
        <dgm:presLayoutVars>
          <dgm:chMax val="1"/>
          <dgm:bulletEnabled val="1"/>
        </dgm:presLayoutVars>
      </dgm:prSet>
      <dgm:spPr/>
    </dgm:pt>
    <dgm:pt modelId="{D93A18AF-4C16-4DC4-8DCE-33993F52BC8D}" type="pres">
      <dgm:prSet presAssocID="{F0F9040C-32FA-4BA0-9A99-916DB4BF34C9}" presName="aSpace" presStyleCnt="0"/>
      <dgm:spPr/>
    </dgm:pt>
    <dgm:pt modelId="{734F3426-FBB9-4FBB-962D-6F97BEE9D78C}" type="pres">
      <dgm:prSet presAssocID="{64FCE9AE-3B4D-4601-A24E-A299CFD2946E}" presName="compNode" presStyleCnt="0"/>
      <dgm:spPr/>
    </dgm:pt>
    <dgm:pt modelId="{1706285A-9260-4DF8-88F1-F0C65789D004}" type="pres">
      <dgm:prSet presAssocID="{64FCE9AE-3B4D-4601-A24E-A299CFD2946E}" presName="noGeometry" presStyleCnt="0"/>
      <dgm:spPr/>
    </dgm:pt>
    <dgm:pt modelId="{344366BF-72CD-4F4D-8D4A-18552048AF92}" type="pres">
      <dgm:prSet presAssocID="{64FCE9AE-3B4D-4601-A24E-A299CFD2946E}" presName="childTextVisible" presStyleLbl="bgAccFollowNode1" presStyleIdx="4" presStyleCnt="6">
        <dgm:presLayoutVars>
          <dgm:bulletEnabled val="1"/>
        </dgm:presLayoutVars>
      </dgm:prSet>
      <dgm:spPr/>
    </dgm:pt>
    <dgm:pt modelId="{655808B5-BA4E-47E7-A953-63ED00AFFE32}" type="pres">
      <dgm:prSet presAssocID="{64FCE9AE-3B4D-4601-A24E-A299CFD2946E}" presName="childTextHidden" presStyleLbl="bgAccFollowNode1" presStyleIdx="4" presStyleCnt="6"/>
      <dgm:spPr/>
    </dgm:pt>
    <dgm:pt modelId="{C31B1852-A3CC-44CD-8A65-E7452660655F}" type="pres">
      <dgm:prSet presAssocID="{64FCE9AE-3B4D-4601-A24E-A299CFD2946E}" presName="parentText" presStyleLbl="node1" presStyleIdx="4" presStyleCnt="6">
        <dgm:presLayoutVars>
          <dgm:chMax val="1"/>
          <dgm:bulletEnabled val="1"/>
        </dgm:presLayoutVars>
      </dgm:prSet>
      <dgm:spPr/>
    </dgm:pt>
    <dgm:pt modelId="{44620A4F-D9DD-4ACC-ADF0-44E2B0933FEA}" type="pres">
      <dgm:prSet presAssocID="{64FCE9AE-3B4D-4601-A24E-A299CFD2946E}" presName="aSpace" presStyleCnt="0"/>
      <dgm:spPr/>
    </dgm:pt>
    <dgm:pt modelId="{71FE33C9-D7A9-430D-AFDB-FF22329E8AE4}" type="pres">
      <dgm:prSet presAssocID="{23FB1937-097E-422E-BEE4-071FFDC1F30A}" presName="compNode" presStyleCnt="0"/>
      <dgm:spPr/>
    </dgm:pt>
    <dgm:pt modelId="{304177B0-55C1-485C-A431-08D9EF3254D8}" type="pres">
      <dgm:prSet presAssocID="{23FB1937-097E-422E-BEE4-071FFDC1F30A}" presName="noGeometry" presStyleCnt="0"/>
      <dgm:spPr/>
    </dgm:pt>
    <dgm:pt modelId="{6D982925-F714-498A-AD11-1BFED332FFEA}" type="pres">
      <dgm:prSet presAssocID="{23FB1937-097E-422E-BEE4-071FFDC1F30A}" presName="childTextVisible" presStyleLbl="bgAccFollowNode1" presStyleIdx="5" presStyleCnt="6">
        <dgm:presLayoutVars>
          <dgm:bulletEnabled val="1"/>
        </dgm:presLayoutVars>
      </dgm:prSet>
      <dgm:spPr/>
    </dgm:pt>
    <dgm:pt modelId="{AFCDA512-D77A-4423-A36B-C5EAE4BFE9B0}" type="pres">
      <dgm:prSet presAssocID="{23FB1937-097E-422E-BEE4-071FFDC1F30A}" presName="childTextHidden" presStyleLbl="bgAccFollowNode1" presStyleIdx="5" presStyleCnt="6"/>
      <dgm:spPr/>
    </dgm:pt>
    <dgm:pt modelId="{64DC87E9-9001-4A48-A0E0-57D54D9F53E9}" type="pres">
      <dgm:prSet presAssocID="{23FB1937-097E-422E-BEE4-071FFDC1F30A}" presName="parentText" presStyleLbl="node1" presStyleIdx="5" presStyleCnt="6">
        <dgm:presLayoutVars>
          <dgm:chMax val="1"/>
          <dgm:bulletEnabled val="1"/>
        </dgm:presLayoutVars>
      </dgm:prSet>
      <dgm:spPr/>
    </dgm:pt>
  </dgm:ptLst>
  <dgm:cxnLst>
    <dgm:cxn modelId="{FA80AA01-9EB0-49B0-B298-C78808FF5CC4}" type="presOf" srcId="{61159A06-0BCF-493C-A2C5-105DC326F0F1}" destId="{9D942305-9432-4E2E-AAB7-B09768B37C6B}" srcOrd="0" destOrd="0" presId="urn:microsoft.com/office/officeart/2005/8/layout/hProcess6"/>
    <dgm:cxn modelId="{1456A602-6477-40EC-990C-5364CB46AE72}" type="presOf" srcId="{D31B9584-E991-4879-979F-4EBC0FD5ED6D}" destId="{06919582-EF3A-4BE0-9F73-6258F2292E08}" srcOrd="0" destOrd="0" presId="urn:microsoft.com/office/officeart/2005/8/layout/hProcess6"/>
    <dgm:cxn modelId="{7FDCA70F-65A9-4061-80A9-28E338B8ED57}" type="presOf" srcId="{EDD049F5-5779-4201-AA3D-4694EEEA4295}" destId="{16620B65-9137-4E8F-80FA-08894DBA2D84}" srcOrd="1" destOrd="0" presId="urn:microsoft.com/office/officeart/2005/8/layout/hProcess6"/>
    <dgm:cxn modelId="{24C94017-C39C-45ED-AFC7-0A6E712FF9AB}" type="presOf" srcId="{CBD555D3-103F-4240-A60B-539AD6D09B83}" destId="{AFCDA512-D77A-4423-A36B-C5EAE4BFE9B0}" srcOrd="1" destOrd="0" presId="urn:microsoft.com/office/officeart/2005/8/layout/hProcess6"/>
    <dgm:cxn modelId="{FA7E1E20-1EFA-453C-AFAC-DEDE53FB6280}" srcId="{931ADAD7-254B-4F17-B2EF-2C388D7D9A98}" destId="{64FCE9AE-3B4D-4601-A24E-A299CFD2946E}" srcOrd="4" destOrd="0" parTransId="{5D61B3C2-0EDC-4599-93EC-8A1B8EDE3CE4}" sibTransId="{5079FBAC-E705-48A9-B2EC-18284F662A42}"/>
    <dgm:cxn modelId="{8580B724-8377-4941-A9FD-293C50DABC63}" srcId="{931ADAD7-254B-4F17-B2EF-2C388D7D9A98}" destId="{F0F9040C-32FA-4BA0-9A99-916DB4BF34C9}" srcOrd="3" destOrd="0" parTransId="{029F05E8-C2B3-4186-A011-9A420AFD4E88}" sibTransId="{A8B348FD-073A-4BF5-B0C6-B44841628E19}"/>
    <dgm:cxn modelId="{C16A2A37-0E9F-4C7F-BE30-7A2B47F67E6B}" type="presOf" srcId="{09045C93-DCDC-4924-ACFC-39999BA5F3FC}" destId="{B84119F9-98CA-4801-930B-0F7EC77142AC}" srcOrd="0" destOrd="0" presId="urn:microsoft.com/office/officeart/2005/8/layout/hProcess6"/>
    <dgm:cxn modelId="{9189133E-3EC3-4E2F-9649-50A7CB55129F}" type="presOf" srcId="{931ADAD7-254B-4F17-B2EF-2C388D7D9A98}" destId="{CA4116D8-BE25-4F4E-A4FC-4C3ABC358797}" srcOrd="0" destOrd="0" presId="urn:microsoft.com/office/officeart/2005/8/layout/hProcess6"/>
    <dgm:cxn modelId="{0DB9675B-84D4-4634-8528-CFD65D1DB5AB}" type="presOf" srcId="{EDD049F5-5779-4201-AA3D-4694EEEA4295}" destId="{8E6E65B1-F5F6-4A21-A05A-26E2A24B1D97}" srcOrd="0" destOrd="0" presId="urn:microsoft.com/office/officeart/2005/8/layout/hProcess6"/>
    <dgm:cxn modelId="{050B535B-AF3D-4F94-9590-BD988A1DD4FF}" srcId="{429A270E-4603-4F9F-95DB-9DC382E9BD39}" destId="{61159A06-0BCF-493C-A2C5-105DC326F0F1}" srcOrd="0" destOrd="0" parTransId="{A0894B42-9F8F-49D7-8379-FE90E73C54D8}" sibTransId="{F256F5EC-627B-4F94-B3F3-D4AA83B2BE1D}"/>
    <dgm:cxn modelId="{488F1C61-D75F-47D9-8A3A-6B2017D3B530}" srcId="{23FB1937-097E-422E-BEE4-071FFDC1F30A}" destId="{CBD555D3-103F-4240-A60B-539AD6D09B83}" srcOrd="0" destOrd="0" parTransId="{C1EC8FB3-C393-4E25-92C9-F68A12055D1E}" sibTransId="{9072CF4C-150C-4D36-9FAE-7871020F25CF}"/>
    <dgm:cxn modelId="{DB65FA6A-6608-4F2B-AB66-74DA8559E00C}" type="presOf" srcId="{2D0ABC73-4D20-4428-BEDC-93153EAD5263}" destId="{344366BF-72CD-4F4D-8D4A-18552048AF92}" srcOrd="0" destOrd="0" presId="urn:microsoft.com/office/officeart/2005/8/layout/hProcess6"/>
    <dgm:cxn modelId="{7613B34C-5394-4DCE-8D12-BE4AD4783803}" srcId="{931ADAD7-254B-4F17-B2EF-2C388D7D9A98}" destId="{23FB1937-097E-422E-BEE4-071FFDC1F30A}" srcOrd="5" destOrd="0" parTransId="{6E1CA28D-0AB8-4F87-98CE-71EB4243E962}" sibTransId="{20A2D2F3-0A62-42B9-9B30-D1C651CFD1FC}"/>
    <dgm:cxn modelId="{0D255F6D-DEA6-4620-B8D8-CC1F822FE1C7}" srcId="{64FCE9AE-3B4D-4601-A24E-A299CFD2946E}" destId="{C1D529A5-CAD4-4427-9982-391744850F72}" srcOrd="1" destOrd="0" parTransId="{C4915F4F-C3D3-4061-80D6-C0CCC28AB882}" sibTransId="{0426DA49-0B92-47AE-A62E-00B9B877BA2F}"/>
    <dgm:cxn modelId="{75B2124F-D9CD-4AF7-A7F4-D9AC8B3E0C44}" srcId="{931ADAD7-254B-4F17-B2EF-2C388D7D9A98}" destId="{429A270E-4603-4F9F-95DB-9DC382E9BD39}" srcOrd="2" destOrd="0" parTransId="{68BC0745-2B3F-4727-977C-121AFF127708}" sibTransId="{A3B3945B-F241-42BE-9116-53F7E44F93D6}"/>
    <dgm:cxn modelId="{378E7072-3728-4FD3-8F48-86F76DB0B751}" type="presOf" srcId="{64FCE9AE-3B4D-4601-A24E-A299CFD2946E}" destId="{C31B1852-A3CC-44CD-8A65-E7452660655F}" srcOrd="0" destOrd="0" presId="urn:microsoft.com/office/officeart/2005/8/layout/hProcess6"/>
    <dgm:cxn modelId="{3B7BBF54-426F-42EB-A7B7-DECF8CE88A69}" type="presOf" srcId="{9DED5452-6D7B-4A7D-B06C-E0EECD1302E1}" destId="{E39F5100-7EBD-4DD6-A09E-E00D33A05C2F}" srcOrd="1" destOrd="0" presId="urn:microsoft.com/office/officeart/2005/8/layout/hProcess6"/>
    <dgm:cxn modelId="{A6618B57-80B1-4B91-A1DB-C24348FF9D1E}" type="presOf" srcId="{429A270E-4603-4F9F-95DB-9DC382E9BD39}" destId="{EF091E34-CDE0-4E3E-ADB3-F293F57E290B}" srcOrd="0" destOrd="0" presId="urn:microsoft.com/office/officeart/2005/8/layout/hProcess6"/>
    <dgm:cxn modelId="{99F5FF77-B3E1-424D-A219-4D16E70B871E}" srcId="{931ADAD7-254B-4F17-B2EF-2C388D7D9A98}" destId="{D31B9584-E991-4879-979F-4EBC0FD5ED6D}" srcOrd="0" destOrd="0" parTransId="{09178B23-985D-4186-8C96-521D365CB161}" sibTransId="{15D10F6B-FE57-4968-BDC6-4202435DCB99}"/>
    <dgm:cxn modelId="{54C7F078-0A2E-4685-84E5-BDC9AE20E749}" type="presOf" srcId="{2D0ABC73-4D20-4428-BEDC-93153EAD5263}" destId="{655808B5-BA4E-47E7-A953-63ED00AFFE32}" srcOrd="1" destOrd="0" presId="urn:microsoft.com/office/officeart/2005/8/layout/hProcess6"/>
    <dgm:cxn modelId="{2A227A84-F783-4A32-8C8F-C93F69B5143C}" type="presOf" srcId="{61159A06-0BCF-493C-A2C5-105DC326F0F1}" destId="{0A552B15-96C3-4A83-9861-A3A4086D5738}" srcOrd="1" destOrd="0" presId="urn:microsoft.com/office/officeart/2005/8/layout/hProcess6"/>
    <dgm:cxn modelId="{E761318D-C9AD-4E14-8CA8-3CE8AB794314}" srcId="{09045C93-DCDC-4924-ACFC-39999BA5F3FC}" destId="{D3B7C872-9C5C-4542-BEFB-12E23FD4F752}" srcOrd="0" destOrd="0" parTransId="{E95F43E0-FE5C-40FC-976D-CC03C5126894}" sibTransId="{FE813EF6-437D-46BA-AF22-AACBE0CF4EDF}"/>
    <dgm:cxn modelId="{E00788A0-203A-40D8-91CA-536C6C4E8CB0}" type="presOf" srcId="{23FB1937-097E-422E-BEE4-071FFDC1F30A}" destId="{64DC87E9-9001-4A48-A0E0-57D54D9F53E9}" srcOrd="0" destOrd="0" presId="urn:microsoft.com/office/officeart/2005/8/layout/hProcess6"/>
    <dgm:cxn modelId="{A41B58A1-67D0-49B3-9747-CD936F368D92}" srcId="{F0F9040C-32FA-4BA0-9A99-916DB4BF34C9}" destId="{EDD049F5-5779-4201-AA3D-4694EEEA4295}" srcOrd="0" destOrd="0" parTransId="{DDFECF99-6955-4370-AC59-5502ECFF293A}" sibTransId="{6BF6E974-ADCD-405D-8B4F-21D3D0DD2CFB}"/>
    <dgm:cxn modelId="{50AE8AAB-40C0-4F01-AF12-69F162442FF0}" type="presOf" srcId="{9DED5452-6D7B-4A7D-B06C-E0EECD1302E1}" destId="{C26F514D-A24C-4594-B3C4-526ACDB61552}" srcOrd="0" destOrd="0" presId="urn:microsoft.com/office/officeart/2005/8/layout/hProcess6"/>
    <dgm:cxn modelId="{4625C1AB-DAF4-4ABB-B372-3BEAECFD09EE}" type="presOf" srcId="{D3B7C872-9C5C-4542-BEFB-12E23FD4F752}" destId="{16F49597-113B-4B47-B1A2-61885CA8EDCF}" srcOrd="0" destOrd="0" presId="urn:microsoft.com/office/officeart/2005/8/layout/hProcess6"/>
    <dgm:cxn modelId="{B0FF41B2-7044-4D3B-97C0-02897EB9EB5D}" type="presOf" srcId="{CBD555D3-103F-4240-A60B-539AD6D09B83}" destId="{6D982925-F714-498A-AD11-1BFED332FFEA}" srcOrd="0" destOrd="0" presId="urn:microsoft.com/office/officeart/2005/8/layout/hProcess6"/>
    <dgm:cxn modelId="{1DB094BC-8DB8-4569-B374-5E7017B30BE9}" type="presOf" srcId="{C1D529A5-CAD4-4427-9982-391744850F72}" destId="{344366BF-72CD-4F4D-8D4A-18552048AF92}" srcOrd="0" destOrd="1" presId="urn:microsoft.com/office/officeart/2005/8/layout/hProcess6"/>
    <dgm:cxn modelId="{4124CCC2-9469-438A-A751-49CC44CC994A}" type="presOf" srcId="{C1D529A5-CAD4-4427-9982-391744850F72}" destId="{655808B5-BA4E-47E7-A953-63ED00AFFE32}" srcOrd="1" destOrd="1" presId="urn:microsoft.com/office/officeart/2005/8/layout/hProcess6"/>
    <dgm:cxn modelId="{E8F244CB-1177-4E84-B0EC-2869985F907B}" srcId="{931ADAD7-254B-4F17-B2EF-2C388D7D9A98}" destId="{09045C93-DCDC-4924-ACFC-39999BA5F3FC}" srcOrd="1" destOrd="0" parTransId="{0F40B1DA-F46F-490E-B31D-92C7A9D0C1DB}" sibTransId="{D381000E-1731-4F45-8823-F96AA51FA7C2}"/>
    <dgm:cxn modelId="{A66180CD-CA78-4D35-BBCC-44DF19429283}" type="presOf" srcId="{D3B7C872-9C5C-4542-BEFB-12E23FD4F752}" destId="{223FFC82-6332-4261-9CAC-6A196DB2DF3E}" srcOrd="1" destOrd="0" presId="urn:microsoft.com/office/officeart/2005/8/layout/hProcess6"/>
    <dgm:cxn modelId="{0BA2A9D1-01AD-432C-B17C-70E8FC57388A}" srcId="{64FCE9AE-3B4D-4601-A24E-A299CFD2946E}" destId="{2D0ABC73-4D20-4428-BEDC-93153EAD5263}" srcOrd="0" destOrd="0" parTransId="{B1E67BB0-F499-4448-AEF7-AA559DD2DE24}" sibTransId="{3518A42A-7ADA-4747-B74D-B2454E2D71D4}"/>
    <dgm:cxn modelId="{A68EF3DB-717D-4D53-92CA-D5F952C7F7C9}" srcId="{D31B9584-E991-4879-979F-4EBC0FD5ED6D}" destId="{9DED5452-6D7B-4A7D-B06C-E0EECD1302E1}" srcOrd="0" destOrd="0" parTransId="{3C02C067-D056-4A62-80E0-C1B2D3E82476}" sibTransId="{4A43D91B-8B3E-4C79-945A-F086EC983858}"/>
    <dgm:cxn modelId="{B73CC2F9-F2B5-4AB3-85A4-E77D105B3EA0}" type="presOf" srcId="{F0F9040C-32FA-4BA0-9A99-916DB4BF34C9}" destId="{4E5D185F-0F08-4CE0-B6DA-3B39C12B69A6}" srcOrd="0" destOrd="0" presId="urn:microsoft.com/office/officeart/2005/8/layout/hProcess6"/>
    <dgm:cxn modelId="{6520800E-F6A9-40DA-946F-048020C74FE3}" type="presParOf" srcId="{CA4116D8-BE25-4F4E-A4FC-4C3ABC358797}" destId="{6D6196F0-BE58-4909-BB03-104FBD86E855}" srcOrd="0" destOrd="0" presId="urn:microsoft.com/office/officeart/2005/8/layout/hProcess6"/>
    <dgm:cxn modelId="{02EA6BC3-5183-4017-93B7-EE1AC8A46BDA}" type="presParOf" srcId="{6D6196F0-BE58-4909-BB03-104FBD86E855}" destId="{300C083B-321F-43ED-9B86-97EA433B532A}" srcOrd="0" destOrd="0" presId="urn:microsoft.com/office/officeart/2005/8/layout/hProcess6"/>
    <dgm:cxn modelId="{3C46DCBA-B9DA-4C96-A11F-5ED64DFE7023}" type="presParOf" srcId="{6D6196F0-BE58-4909-BB03-104FBD86E855}" destId="{C26F514D-A24C-4594-B3C4-526ACDB61552}" srcOrd="1" destOrd="0" presId="urn:microsoft.com/office/officeart/2005/8/layout/hProcess6"/>
    <dgm:cxn modelId="{F3CFF1D0-0816-4ACB-BAAE-9FAA7E149B89}" type="presParOf" srcId="{6D6196F0-BE58-4909-BB03-104FBD86E855}" destId="{E39F5100-7EBD-4DD6-A09E-E00D33A05C2F}" srcOrd="2" destOrd="0" presId="urn:microsoft.com/office/officeart/2005/8/layout/hProcess6"/>
    <dgm:cxn modelId="{862B9D86-5F57-40D6-AABE-D27826A02082}" type="presParOf" srcId="{6D6196F0-BE58-4909-BB03-104FBD86E855}" destId="{06919582-EF3A-4BE0-9F73-6258F2292E08}" srcOrd="3" destOrd="0" presId="urn:microsoft.com/office/officeart/2005/8/layout/hProcess6"/>
    <dgm:cxn modelId="{4D2AA615-A6B7-4CD6-A650-78113A68ABC4}" type="presParOf" srcId="{CA4116D8-BE25-4F4E-A4FC-4C3ABC358797}" destId="{64B5B8C3-59E8-4D2B-B456-880743474B69}" srcOrd="1" destOrd="0" presId="urn:microsoft.com/office/officeart/2005/8/layout/hProcess6"/>
    <dgm:cxn modelId="{4DC033D2-9B2A-4556-A087-CC21A1B4CF67}" type="presParOf" srcId="{CA4116D8-BE25-4F4E-A4FC-4C3ABC358797}" destId="{827165D6-93E4-40EB-A3F2-04C5352274C7}" srcOrd="2" destOrd="0" presId="urn:microsoft.com/office/officeart/2005/8/layout/hProcess6"/>
    <dgm:cxn modelId="{055BF55B-811E-459F-A32E-08BB343BC5EC}" type="presParOf" srcId="{827165D6-93E4-40EB-A3F2-04C5352274C7}" destId="{8120B737-093C-4A82-9F0E-A0C51859E690}" srcOrd="0" destOrd="0" presId="urn:microsoft.com/office/officeart/2005/8/layout/hProcess6"/>
    <dgm:cxn modelId="{438BAADE-6389-4985-B234-E702B3882C46}" type="presParOf" srcId="{827165D6-93E4-40EB-A3F2-04C5352274C7}" destId="{16F49597-113B-4B47-B1A2-61885CA8EDCF}" srcOrd="1" destOrd="0" presId="urn:microsoft.com/office/officeart/2005/8/layout/hProcess6"/>
    <dgm:cxn modelId="{B1B9465D-559F-4F7D-904F-67FDED64C44D}" type="presParOf" srcId="{827165D6-93E4-40EB-A3F2-04C5352274C7}" destId="{223FFC82-6332-4261-9CAC-6A196DB2DF3E}" srcOrd="2" destOrd="0" presId="urn:microsoft.com/office/officeart/2005/8/layout/hProcess6"/>
    <dgm:cxn modelId="{FADF79B8-52A9-4253-91C9-480C4254440B}" type="presParOf" srcId="{827165D6-93E4-40EB-A3F2-04C5352274C7}" destId="{B84119F9-98CA-4801-930B-0F7EC77142AC}" srcOrd="3" destOrd="0" presId="urn:microsoft.com/office/officeart/2005/8/layout/hProcess6"/>
    <dgm:cxn modelId="{50E4D983-0DDA-47AF-8146-92F7CA93CEA1}" type="presParOf" srcId="{CA4116D8-BE25-4F4E-A4FC-4C3ABC358797}" destId="{55EC05C8-B519-4EB0-8CBA-5D295FABB9DF}" srcOrd="3" destOrd="0" presId="urn:microsoft.com/office/officeart/2005/8/layout/hProcess6"/>
    <dgm:cxn modelId="{C9F15DB9-02E9-4744-862B-223C99844ADD}" type="presParOf" srcId="{CA4116D8-BE25-4F4E-A4FC-4C3ABC358797}" destId="{CE4EDA28-2AD1-4F86-BE3D-1EF04AF9C4BE}" srcOrd="4" destOrd="0" presId="urn:microsoft.com/office/officeart/2005/8/layout/hProcess6"/>
    <dgm:cxn modelId="{EE84260D-FB9E-4693-AAEA-2A33D25C01CE}" type="presParOf" srcId="{CE4EDA28-2AD1-4F86-BE3D-1EF04AF9C4BE}" destId="{BDBFBDCE-4282-4BD5-9C64-0E2909E70B58}" srcOrd="0" destOrd="0" presId="urn:microsoft.com/office/officeart/2005/8/layout/hProcess6"/>
    <dgm:cxn modelId="{2D0FD443-76FB-4C6E-A567-9118C178CF9D}" type="presParOf" srcId="{CE4EDA28-2AD1-4F86-BE3D-1EF04AF9C4BE}" destId="{9D942305-9432-4E2E-AAB7-B09768B37C6B}" srcOrd="1" destOrd="0" presId="urn:microsoft.com/office/officeart/2005/8/layout/hProcess6"/>
    <dgm:cxn modelId="{A4727D8A-104B-447F-A55A-381BAB0FB1DC}" type="presParOf" srcId="{CE4EDA28-2AD1-4F86-BE3D-1EF04AF9C4BE}" destId="{0A552B15-96C3-4A83-9861-A3A4086D5738}" srcOrd="2" destOrd="0" presId="urn:microsoft.com/office/officeart/2005/8/layout/hProcess6"/>
    <dgm:cxn modelId="{1C2B078A-9BAF-414B-8AB6-FED3F7E32D8C}" type="presParOf" srcId="{CE4EDA28-2AD1-4F86-BE3D-1EF04AF9C4BE}" destId="{EF091E34-CDE0-4E3E-ADB3-F293F57E290B}" srcOrd="3" destOrd="0" presId="urn:microsoft.com/office/officeart/2005/8/layout/hProcess6"/>
    <dgm:cxn modelId="{39236E30-DD3F-4398-BBD6-402D2122D6DE}" type="presParOf" srcId="{CA4116D8-BE25-4F4E-A4FC-4C3ABC358797}" destId="{450159BD-3A31-4FAD-8E5B-09FC94C20316}" srcOrd="5" destOrd="0" presId="urn:microsoft.com/office/officeart/2005/8/layout/hProcess6"/>
    <dgm:cxn modelId="{EA7A698B-9B21-4E60-ABF3-213945CCEE3E}" type="presParOf" srcId="{CA4116D8-BE25-4F4E-A4FC-4C3ABC358797}" destId="{BF68F9BD-6DE0-4C53-A0F3-1ED887A164D8}" srcOrd="6" destOrd="0" presId="urn:microsoft.com/office/officeart/2005/8/layout/hProcess6"/>
    <dgm:cxn modelId="{65A39C07-A6C9-4B02-B094-68271699535D}" type="presParOf" srcId="{BF68F9BD-6DE0-4C53-A0F3-1ED887A164D8}" destId="{C2A681FE-D38D-4826-9324-121EDADDA435}" srcOrd="0" destOrd="0" presId="urn:microsoft.com/office/officeart/2005/8/layout/hProcess6"/>
    <dgm:cxn modelId="{4AF1217C-0EC9-4CBA-A7AF-AC84B3AF4112}" type="presParOf" srcId="{BF68F9BD-6DE0-4C53-A0F3-1ED887A164D8}" destId="{8E6E65B1-F5F6-4A21-A05A-26E2A24B1D97}" srcOrd="1" destOrd="0" presId="urn:microsoft.com/office/officeart/2005/8/layout/hProcess6"/>
    <dgm:cxn modelId="{F2D72A7E-9254-4449-97B2-D04567A3E853}" type="presParOf" srcId="{BF68F9BD-6DE0-4C53-A0F3-1ED887A164D8}" destId="{16620B65-9137-4E8F-80FA-08894DBA2D84}" srcOrd="2" destOrd="0" presId="urn:microsoft.com/office/officeart/2005/8/layout/hProcess6"/>
    <dgm:cxn modelId="{07E5D927-762B-4F6B-8364-CC5F665800B7}" type="presParOf" srcId="{BF68F9BD-6DE0-4C53-A0F3-1ED887A164D8}" destId="{4E5D185F-0F08-4CE0-B6DA-3B39C12B69A6}" srcOrd="3" destOrd="0" presId="urn:microsoft.com/office/officeart/2005/8/layout/hProcess6"/>
    <dgm:cxn modelId="{8309B349-5741-4154-86FA-9F212FEE0D5A}" type="presParOf" srcId="{CA4116D8-BE25-4F4E-A4FC-4C3ABC358797}" destId="{D93A18AF-4C16-4DC4-8DCE-33993F52BC8D}" srcOrd="7" destOrd="0" presId="urn:microsoft.com/office/officeart/2005/8/layout/hProcess6"/>
    <dgm:cxn modelId="{C5858601-EF5B-4E06-8EE9-EB30D52D62A1}" type="presParOf" srcId="{CA4116D8-BE25-4F4E-A4FC-4C3ABC358797}" destId="{734F3426-FBB9-4FBB-962D-6F97BEE9D78C}" srcOrd="8" destOrd="0" presId="urn:microsoft.com/office/officeart/2005/8/layout/hProcess6"/>
    <dgm:cxn modelId="{2773EDC2-C6BA-451A-ACCE-6E76FFBEE7FA}" type="presParOf" srcId="{734F3426-FBB9-4FBB-962D-6F97BEE9D78C}" destId="{1706285A-9260-4DF8-88F1-F0C65789D004}" srcOrd="0" destOrd="0" presId="urn:microsoft.com/office/officeart/2005/8/layout/hProcess6"/>
    <dgm:cxn modelId="{C104D878-8C17-4AD7-B3EE-0D5147C7DFB8}" type="presParOf" srcId="{734F3426-FBB9-4FBB-962D-6F97BEE9D78C}" destId="{344366BF-72CD-4F4D-8D4A-18552048AF92}" srcOrd="1" destOrd="0" presId="urn:microsoft.com/office/officeart/2005/8/layout/hProcess6"/>
    <dgm:cxn modelId="{3E907E8F-1FF4-4552-9E4D-29955873D346}" type="presParOf" srcId="{734F3426-FBB9-4FBB-962D-6F97BEE9D78C}" destId="{655808B5-BA4E-47E7-A953-63ED00AFFE32}" srcOrd="2" destOrd="0" presId="urn:microsoft.com/office/officeart/2005/8/layout/hProcess6"/>
    <dgm:cxn modelId="{EF3382A8-9F23-4818-A5F4-C72AE61E001D}" type="presParOf" srcId="{734F3426-FBB9-4FBB-962D-6F97BEE9D78C}" destId="{C31B1852-A3CC-44CD-8A65-E7452660655F}" srcOrd="3" destOrd="0" presId="urn:microsoft.com/office/officeart/2005/8/layout/hProcess6"/>
    <dgm:cxn modelId="{D325A3BB-BB82-4D0B-8528-442E9D8D83A5}" type="presParOf" srcId="{CA4116D8-BE25-4F4E-A4FC-4C3ABC358797}" destId="{44620A4F-D9DD-4ACC-ADF0-44E2B0933FEA}" srcOrd="9" destOrd="0" presId="urn:microsoft.com/office/officeart/2005/8/layout/hProcess6"/>
    <dgm:cxn modelId="{83CC00ED-1199-45E3-BFF7-D8BD6C3F4E5D}" type="presParOf" srcId="{CA4116D8-BE25-4F4E-A4FC-4C3ABC358797}" destId="{71FE33C9-D7A9-430D-AFDB-FF22329E8AE4}" srcOrd="10" destOrd="0" presId="urn:microsoft.com/office/officeart/2005/8/layout/hProcess6"/>
    <dgm:cxn modelId="{7CB16639-E1B6-4FC2-9A94-ABB0314F0EC9}" type="presParOf" srcId="{71FE33C9-D7A9-430D-AFDB-FF22329E8AE4}" destId="{304177B0-55C1-485C-A431-08D9EF3254D8}" srcOrd="0" destOrd="0" presId="urn:microsoft.com/office/officeart/2005/8/layout/hProcess6"/>
    <dgm:cxn modelId="{FEC80DF9-8FF7-4C49-AA55-409C3EEEBC66}" type="presParOf" srcId="{71FE33C9-D7A9-430D-AFDB-FF22329E8AE4}" destId="{6D982925-F714-498A-AD11-1BFED332FFEA}" srcOrd="1" destOrd="0" presId="urn:microsoft.com/office/officeart/2005/8/layout/hProcess6"/>
    <dgm:cxn modelId="{F9DBA410-9717-4691-96D2-246AA4D5FDB8}" type="presParOf" srcId="{71FE33C9-D7A9-430D-AFDB-FF22329E8AE4}" destId="{AFCDA512-D77A-4423-A36B-C5EAE4BFE9B0}" srcOrd="2" destOrd="0" presId="urn:microsoft.com/office/officeart/2005/8/layout/hProcess6"/>
    <dgm:cxn modelId="{DBF48D6D-4DA0-4464-8D54-66D7A4958210}" type="presParOf" srcId="{71FE33C9-D7A9-430D-AFDB-FF22329E8AE4}" destId="{64DC87E9-9001-4A48-A0E0-57D54D9F53E9}" srcOrd="3" destOrd="0" presId="urn:microsoft.com/office/officeart/2005/8/layout/hProcess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1ADAD7-254B-4F17-B2EF-2C388D7D9A98}"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US"/>
        </a:p>
      </dgm:t>
    </dgm:pt>
    <dgm:pt modelId="{D31B9584-E991-4879-979F-4EBC0FD5ED6D}">
      <dgm:prSet phldrT="[Text]"/>
      <dgm:spPr/>
      <dgm:t>
        <a:bodyPr/>
        <a:lstStyle/>
        <a:p>
          <a:r>
            <a:rPr lang="en-US" dirty="0"/>
            <a:t>Up to  7 Days</a:t>
          </a:r>
        </a:p>
      </dgm:t>
    </dgm:pt>
    <dgm:pt modelId="{09178B23-985D-4186-8C96-521D365CB161}" type="parTrans" cxnId="{99F5FF77-B3E1-424D-A219-4D16E70B871E}">
      <dgm:prSet/>
      <dgm:spPr/>
      <dgm:t>
        <a:bodyPr/>
        <a:lstStyle/>
        <a:p>
          <a:endParaRPr lang="en-US"/>
        </a:p>
      </dgm:t>
    </dgm:pt>
    <dgm:pt modelId="{15D10F6B-FE57-4968-BDC6-4202435DCB99}" type="sibTrans" cxnId="{99F5FF77-B3E1-424D-A219-4D16E70B871E}">
      <dgm:prSet/>
      <dgm:spPr/>
      <dgm:t>
        <a:bodyPr/>
        <a:lstStyle/>
        <a:p>
          <a:endParaRPr lang="en-US"/>
        </a:p>
      </dgm:t>
    </dgm:pt>
    <dgm:pt modelId="{9DED5452-6D7B-4A7D-B06C-E0EECD1302E1}">
      <dgm:prSet phldrT="[Text]" custT="1"/>
      <dgm:spPr>
        <a:solidFill>
          <a:srgbClr val="92D050">
            <a:alpha val="90000"/>
          </a:srgbClr>
        </a:solidFill>
      </dgm:spPr>
      <dgm:t>
        <a:bodyPr/>
        <a:lstStyle/>
        <a:p>
          <a:r>
            <a:rPr lang="en-US" sz="600" dirty="0"/>
            <a:t>Accumulation</a:t>
          </a:r>
        </a:p>
        <a:p>
          <a:r>
            <a:rPr lang="en-US" sz="600" dirty="0"/>
            <a:t>*DOD ONLY*</a:t>
          </a:r>
        </a:p>
      </dgm:t>
    </dgm:pt>
    <dgm:pt modelId="{3C02C067-D056-4A62-80E0-C1B2D3E82476}" type="parTrans" cxnId="{A68EF3DB-717D-4D53-92CA-D5F952C7F7C9}">
      <dgm:prSet/>
      <dgm:spPr/>
      <dgm:t>
        <a:bodyPr/>
        <a:lstStyle/>
        <a:p>
          <a:endParaRPr lang="en-US"/>
        </a:p>
      </dgm:t>
    </dgm:pt>
    <dgm:pt modelId="{4A43D91B-8B3E-4C79-945A-F086EC983858}" type="sibTrans" cxnId="{A68EF3DB-717D-4D53-92CA-D5F952C7F7C9}">
      <dgm:prSet/>
      <dgm:spPr/>
      <dgm:t>
        <a:bodyPr/>
        <a:lstStyle/>
        <a:p>
          <a:endParaRPr lang="en-US"/>
        </a:p>
      </dgm:t>
    </dgm:pt>
    <dgm:pt modelId="{09045C93-DCDC-4924-ACFC-39999BA5F3FC}">
      <dgm:prSet phldrT="[Text]"/>
      <dgm:spPr/>
      <dgm:t>
        <a:bodyPr/>
        <a:lstStyle/>
        <a:p>
          <a:r>
            <a:rPr lang="en-US" dirty="0"/>
            <a:t>Days    1 - 21</a:t>
          </a:r>
        </a:p>
      </dgm:t>
    </dgm:pt>
    <dgm:pt modelId="{0F40B1DA-F46F-490E-B31D-92C7A9D0C1DB}" type="parTrans" cxnId="{E8F244CB-1177-4E84-B0EC-2869985F907B}">
      <dgm:prSet/>
      <dgm:spPr/>
      <dgm:t>
        <a:bodyPr/>
        <a:lstStyle/>
        <a:p>
          <a:endParaRPr lang="en-US"/>
        </a:p>
      </dgm:t>
    </dgm:pt>
    <dgm:pt modelId="{D381000E-1731-4F45-8823-F96AA51FA7C2}" type="sibTrans" cxnId="{E8F244CB-1177-4E84-B0EC-2869985F907B}">
      <dgm:prSet/>
      <dgm:spPr/>
      <dgm:t>
        <a:bodyPr/>
        <a:lstStyle/>
        <a:p>
          <a:endParaRPr lang="en-US"/>
        </a:p>
      </dgm:t>
    </dgm:pt>
    <dgm:pt modelId="{D3B7C872-9C5C-4542-BEFB-12E23FD4F752}">
      <dgm:prSet phldrT="[Text]" custT="1"/>
      <dgm:spPr>
        <a:solidFill>
          <a:schemeClr val="tx2">
            <a:lumMod val="60000"/>
            <a:lumOff val="40000"/>
          </a:schemeClr>
        </a:solidFill>
      </dgm:spPr>
      <dgm:t>
        <a:bodyPr/>
        <a:lstStyle/>
        <a:p>
          <a:r>
            <a:rPr lang="en-US" sz="600" dirty="0"/>
            <a:t>Reutilization (R) and Transfer (T)</a:t>
          </a:r>
        </a:p>
      </dgm:t>
    </dgm:pt>
    <dgm:pt modelId="{E95F43E0-FE5C-40FC-976D-CC03C5126894}" type="parTrans" cxnId="{E761318D-C9AD-4E14-8CA8-3CE8AB794314}">
      <dgm:prSet/>
      <dgm:spPr/>
      <dgm:t>
        <a:bodyPr/>
        <a:lstStyle/>
        <a:p>
          <a:endParaRPr lang="en-US"/>
        </a:p>
      </dgm:t>
    </dgm:pt>
    <dgm:pt modelId="{FE813EF6-437D-46BA-AF22-AACBE0CF4EDF}" type="sibTrans" cxnId="{E761318D-C9AD-4E14-8CA8-3CE8AB794314}">
      <dgm:prSet/>
      <dgm:spPr/>
      <dgm:t>
        <a:bodyPr/>
        <a:lstStyle/>
        <a:p>
          <a:endParaRPr lang="en-US"/>
        </a:p>
      </dgm:t>
    </dgm:pt>
    <dgm:pt modelId="{F0F9040C-32FA-4BA0-9A99-916DB4BF34C9}">
      <dgm:prSet phldrT="[Text]"/>
      <dgm:spPr/>
      <dgm:t>
        <a:bodyPr/>
        <a:lstStyle/>
        <a:p>
          <a:r>
            <a:rPr lang="en-US" dirty="0"/>
            <a:t>Days  22 –42</a:t>
          </a:r>
        </a:p>
      </dgm:t>
    </dgm:pt>
    <dgm:pt modelId="{029F05E8-C2B3-4186-A011-9A420AFD4E88}" type="parTrans" cxnId="{8580B724-8377-4941-A9FD-293C50DABC63}">
      <dgm:prSet/>
      <dgm:spPr/>
      <dgm:t>
        <a:bodyPr/>
        <a:lstStyle/>
        <a:p>
          <a:endParaRPr lang="en-US"/>
        </a:p>
      </dgm:t>
    </dgm:pt>
    <dgm:pt modelId="{A8B348FD-073A-4BF5-B0C6-B44841628E19}" type="sibTrans" cxnId="{8580B724-8377-4941-A9FD-293C50DABC63}">
      <dgm:prSet/>
      <dgm:spPr/>
      <dgm:t>
        <a:bodyPr/>
        <a:lstStyle/>
        <a:p>
          <a:endParaRPr lang="en-US"/>
        </a:p>
      </dgm:t>
    </dgm:pt>
    <dgm:pt modelId="{EDD049F5-5779-4201-AA3D-4694EEEA4295}">
      <dgm:prSet custT="1"/>
      <dgm:spPr>
        <a:solidFill>
          <a:srgbClr val="FFFF00"/>
        </a:solidFill>
      </dgm:spPr>
      <dgm:t>
        <a:bodyPr/>
        <a:lstStyle/>
        <a:p>
          <a:r>
            <a:rPr lang="en-US" sz="600" dirty="0"/>
            <a:t>Donation (D)</a:t>
          </a:r>
        </a:p>
      </dgm:t>
    </dgm:pt>
    <dgm:pt modelId="{DDFECF99-6955-4370-AC59-5502ECFF293A}" type="parTrans" cxnId="{A41B58A1-67D0-49B3-9747-CD936F368D92}">
      <dgm:prSet/>
      <dgm:spPr/>
      <dgm:t>
        <a:bodyPr/>
        <a:lstStyle/>
        <a:p>
          <a:endParaRPr lang="en-US"/>
        </a:p>
      </dgm:t>
    </dgm:pt>
    <dgm:pt modelId="{6BF6E974-ADCD-405D-8B4F-21D3D0DD2CFB}" type="sibTrans" cxnId="{A41B58A1-67D0-49B3-9747-CD936F368D92}">
      <dgm:prSet/>
      <dgm:spPr/>
      <dgm:t>
        <a:bodyPr/>
        <a:lstStyle/>
        <a:p>
          <a:endParaRPr lang="en-US"/>
        </a:p>
      </dgm:t>
    </dgm:pt>
    <dgm:pt modelId="{23FB1937-097E-422E-BEE4-071FFDC1F30A}">
      <dgm:prSet phldrT="[Text]" custT="1"/>
      <dgm:spPr/>
      <dgm:t>
        <a:bodyPr/>
        <a:lstStyle/>
        <a:p>
          <a:r>
            <a:rPr lang="en-US" sz="800" dirty="0"/>
            <a:t>Days  43 –60</a:t>
          </a:r>
        </a:p>
      </dgm:t>
    </dgm:pt>
    <dgm:pt modelId="{6E1CA28D-0AB8-4F87-98CE-71EB4243E962}" type="parTrans" cxnId="{7613B34C-5394-4DCE-8D12-BE4AD4783803}">
      <dgm:prSet/>
      <dgm:spPr/>
      <dgm:t>
        <a:bodyPr/>
        <a:lstStyle/>
        <a:p>
          <a:endParaRPr lang="en-US"/>
        </a:p>
      </dgm:t>
    </dgm:pt>
    <dgm:pt modelId="{20A2D2F3-0A62-42B9-9B30-D1C651CFD1FC}" type="sibTrans" cxnId="{7613B34C-5394-4DCE-8D12-BE4AD4783803}">
      <dgm:prSet/>
      <dgm:spPr/>
      <dgm:t>
        <a:bodyPr/>
        <a:lstStyle/>
        <a:p>
          <a:endParaRPr lang="en-US"/>
        </a:p>
      </dgm:t>
    </dgm:pt>
    <dgm:pt modelId="{CBD555D3-103F-4240-A60B-539AD6D09B83}">
      <dgm:prSet custT="1"/>
      <dgm:spPr>
        <a:solidFill>
          <a:srgbClr val="FF0000">
            <a:alpha val="90000"/>
          </a:srgbClr>
        </a:solidFill>
      </dgm:spPr>
      <dgm:t>
        <a:bodyPr/>
        <a:lstStyle/>
        <a:p>
          <a:r>
            <a:rPr lang="en-US" sz="600" dirty="0"/>
            <a:t>Ultimate Disposal</a:t>
          </a:r>
        </a:p>
      </dgm:t>
    </dgm:pt>
    <dgm:pt modelId="{C1EC8FB3-C393-4E25-92C9-F68A12055D1E}" type="parTrans" cxnId="{488F1C61-D75F-47D9-8A3A-6B2017D3B530}">
      <dgm:prSet/>
      <dgm:spPr/>
      <dgm:t>
        <a:bodyPr/>
        <a:lstStyle/>
        <a:p>
          <a:endParaRPr lang="en-US"/>
        </a:p>
      </dgm:t>
    </dgm:pt>
    <dgm:pt modelId="{9072CF4C-150C-4D36-9FAE-7871020F25CF}" type="sibTrans" cxnId="{488F1C61-D75F-47D9-8A3A-6B2017D3B530}">
      <dgm:prSet/>
      <dgm:spPr/>
      <dgm:t>
        <a:bodyPr/>
        <a:lstStyle/>
        <a:p>
          <a:endParaRPr lang="en-US"/>
        </a:p>
      </dgm:t>
    </dgm:pt>
    <dgm:pt modelId="{CA4116D8-BE25-4F4E-A4FC-4C3ABC358797}" type="pres">
      <dgm:prSet presAssocID="{931ADAD7-254B-4F17-B2EF-2C388D7D9A98}" presName="theList" presStyleCnt="0">
        <dgm:presLayoutVars>
          <dgm:dir/>
          <dgm:animLvl val="lvl"/>
          <dgm:resizeHandles val="exact"/>
        </dgm:presLayoutVars>
      </dgm:prSet>
      <dgm:spPr/>
    </dgm:pt>
    <dgm:pt modelId="{6D6196F0-BE58-4909-BB03-104FBD86E855}" type="pres">
      <dgm:prSet presAssocID="{D31B9584-E991-4879-979F-4EBC0FD5ED6D}" presName="compNode" presStyleCnt="0"/>
      <dgm:spPr/>
    </dgm:pt>
    <dgm:pt modelId="{300C083B-321F-43ED-9B86-97EA433B532A}" type="pres">
      <dgm:prSet presAssocID="{D31B9584-E991-4879-979F-4EBC0FD5ED6D}" presName="noGeometry" presStyleCnt="0"/>
      <dgm:spPr/>
    </dgm:pt>
    <dgm:pt modelId="{C26F514D-A24C-4594-B3C4-526ACDB61552}" type="pres">
      <dgm:prSet presAssocID="{D31B9584-E991-4879-979F-4EBC0FD5ED6D}" presName="childTextVisible" presStyleLbl="bgAccFollowNode1" presStyleIdx="0" presStyleCnt="4" custScaleX="77873" custScaleY="74330" custLinFactNeighborX="-3876" custLinFactNeighborY="2730">
        <dgm:presLayoutVars>
          <dgm:bulletEnabled val="1"/>
        </dgm:presLayoutVars>
      </dgm:prSet>
      <dgm:spPr/>
    </dgm:pt>
    <dgm:pt modelId="{E39F5100-7EBD-4DD6-A09E-E00D33A05C2F}" type="pres">
      <dgm:prSet presAssocID="{D31B9584-E991-4879-979F-4EBC0FD5ED6D}" presName="childTextHidden" presStyleLbl="bgAccFollowNode1" presStyleIdx="0" presStyleCnt="4"/>
      <dgm:spPr/>
    </dgm:pt>
    <dgm:pt modelId="{06919582-EF3A-4BE0-9F73-6258F2292E08}" type="pres">
      <dgm:prSet presAssocID="{D31B9584-E991-4879-979F-4EBC0FD5ED6D}" presName="parentText" presStyleLbl="node1" presStyleIdx="0" presStyleCnt="4" custScaleX="74651" custScaleY="74651" custLinFactNeighborX="14185" custLinFactNeighborY="6250">
        <dgm:presLayoutVars>
          <dgm:chMax val="1"/>
          <dgm:bulletEnabled val="1"/>
        </dgm:presLayoutVars>
      </dgm:prSet>
      <dgm:spPr/>
    </dgm:pt>
    <dgm:pt modelId="{64B5B8C3-59E8-4D2B-B456-880743474B69}" type="pres">
      <dgm:prSet presAssocID="{D31B9584-E991-4879-979F-4EBC0FD5ED6D}" presName="aSpace" presStyleCnt="0"/>
      <dgm:spPr/>
    </dgm:pt>
    <dgm:pt modelId="{827165D6-93E4-40EB-A3F2-04C5352274C7}" type="pres">
      <dgm:prSet presAssocID="{09045C93-DCDC-4924-ACFC-39999BA5F3FC}" presName="compNode" presStyleCnt="0"/>
      <dgm:spPr/>
    </dgm:pt>
    <dgm:pt modelId="{8120B737-093C-4A82-9F0E-A0C51859E690}" type="pres">
      <dgm:prSet presAssocID="{09045C93-DCDC-4924-ACFC-39999BA5F3FC}" presName="noGeometry" presStyleCnt="0"/>
      <dgm:spPr/>
    </dgm:pt>
    <dgm:pt modelId="{16F49597-113B-4B47-B1A2-61885CA8EDCF}" type="pres">
      <dgm:prSet presAssocID="{09045C93-DCDC-4924-ACFC-39999BA5F3FC}" presName="childTextVisible" presStyleLbl="bgAccFollowNode1" presStyleIdx="1" presStyleCnt="4" custScaleX="172804" custScaleY="71965" custLinFactNeighborX="6212" custLinFactNeighborY="2009">
        <dgm:presLayoutVars>
          <dgm:bulletEnabled val="1"/>
        </dgm:presLayoutVars>
      </dgm:prSet>
      <dgm:spPr/>
    </dgm:pt>
    <dgm:pt modelId="{223FFC82-6332-4261-9CAC-6A196DB2DF3E}" type="pres">
      <dgm:prSet presAssocID="{09045C93-DCDC-4924-ACFC-39999BA5F3FC}" presName="childTextHidden" presStyleLbl="bgAccFollowNode1" presStyleIdx="1" presStyleCnt="4"/>
      <dgm:spPr/>
    </dgm:pt>
    <dgm:pt modelId="{B84119F9-98CA-4801-930B-0F7EC77142AC}" type="pres">
      <dgm:prSet presAssocID="{09045C93-DCDC-4924-ACFC-39999BA5F3FC}" presName="parentText" presStyleLbl="node1" presStyleIdx="1" presStyleCnt="4" custScaleX="74651" custScaleY="74651" custLinFactNeighborX="-64134" custLinFactNeighborY="205">
        <dgm:presLayoutVars>
          <dgm:chMax val="1"/>
          <dgm:bulletEnabled val="1"/>
        </dgm:presLayoutVars>
      </dgm:prSet>
      <dgm:spPr/>
    </dgm:pt>
    <dgm:pt modelId="{55EC05C8-B519-4EB0-8CBA-5D295FABB9DF}" type="pres">
      <dgm:prSet presAssocID="{09045C93-DCDC-4924-ACFC-39999BA5F3FC}" presName="aSpace" presStyleCnt="0"/>
      <dgm:spPr/>
    </dgm:pt>
    <dgm:pt modelId="{BF68F9BD-6DE0-4C53-A0F3-1ED887A164D8}" type="pres">
      <dgm:prSet presAssocID="{F0F9040C-32FA-4BA0-9A99-916DB4BF34C9}" presName="compNode" presStyleCnt="0"/>
      <dgm:spPr/>
    </dgm:pt>
    <dgm:pt modelId="{C2A681FE-D38D-4826-9324-121EDADDA435}" type="pres">
      <dgm:prSet presAssocID="{F0F9040C-32FA-4BA0-9A99-916DB4BF34C9}" presName="noGeometry" presStyleCnt="0"/>
      <dgm:spPr/>
    </dgm:pt>
    <dgm:pt modelId="{8E6E65B1-F5F6-4A21-A05A-26E2A24B1D97}" type="pres">
      <dgm:prSet presAssocID="{F0F9040C-32FA-4BA0-9A99-916DB4BF34C9}" presName="childTextVisible" presStyleLbl="bgAccFollowNode1" presStyleIdx="2" presStyleCnt="4" custScaleX="178243" custScaleY="74330" custLinFactNeighborX="25577" custLinFactNeighborY="-54">
        <dgm:presLayoutVars>
          <dgm:bulletEnabled val="1"/>
        </dgm:presLayoutVars>
      </dgm:prSet>
      <dgm:spPr/>
    </dgm:pt>
    <dgm:pt modelId="{16620B65-9137-4E8F-80FA-08894DBA2D84}" type="pres">
      <dgm:prSet presAssocID="{F0F9040C-32FA-4BA0-9A99-916DB4BF34C9}" presName="childTextHidden" presStyleLbl="bgAccFollowNode1" presStyleIdx="2" presStyleCnt="4"/>
      <dgm:spPr/>
    </dgm:pt>
    <dgm:pt modelId="{4E5D185F-0F08-4CE0-B6DA-3B39C12B69A6}" type="pres">
      <dgm:prSet presAssocID="{F0F9040C-32FA-4BA0-9A99-916DB4BF34C9}" presName="parentText" presStyleLbl="node1" presStyleIdx="2" presStyleCnt="4" custScaleX="77001" custScaleY="77001" custLinFactNeighborX="-19734" custLinFactNeighborY="1912">
        <dgm:presLayoutVars>
          <dgm:chMax val="1"/>
          <dgm:bulletEnabled val="1"/>
        </dgm:presLayoutVars>
      </dgm:prSet>
      <dgm:spPr/>
    </dgm:pt>
    <dgm:pt modelId="{D93A18AF-4C16-4DC4-8DCE-33993F52BC8D}" type="pres">
      <dgm:prSet presAssocID="{F0F9040C-32FA-4BA0-9A99-916DB4BF34C9}" presName="aSpace" presStyleCnt="0"/>
      <dgm:spPr/>
    </dgm:pt>
    <dgm:pt modelId="{71FE33C9-D7A9-430D-AFDB-FF22329E8AE4}" type="pres">
      <dgm:prSet presAssocID="{23FB1937-097E-422E-BEE4-071FFDC1F30A}" presName="compNode" presStyleCnt="0"/>
      <dgm:spPr/>
    </dgm:pt>
    <dgm:pt modelId="{304177B0-55C1-485C-A431-08D9EF3254D8}" type="pres">
      <dgm:prSet presAssocID="{23FB1937-097E-422E-BEE4-071FFDC1F30A}" presName="noGeometry" presStyleCnt="0"/>
      <dgm:spPr/>
    </dgm:pt>
    <dgm:pt modelId="{6D982925-F714-498A-AD11-1BFED332FFEA}" type="pres">
      <dgm:prSet presAssocID="{23FB1937-097E-422E-BEE4-071FFDC1F30A}" presName="childTextVisible" presStyleLbl="bgAccFollowNode1" presStyleIdx="3" presStyleCnt="4" custScaleX="77001" custScaleY="76670" custLinFactNeighborX="8612" custLinFactNeighborY="-762">
        <dgm:presLayoutVars>
          <dgm:bulletEnabled val="1"/>
        </dgm:presLayoutVars>
      </dgm:prSet>
      <dgm:spPr/>
    </dgm:pt>
    <dgm:pt modelId="{AFCDA512-D77A-4423-A36B-C5EAE4BFE9B0}" type="pres">
      <dgm:prSet presAssocID="{23FB1937-097E-422E-BEE4-071FFDC1F30A}" presName="childTextHidden" presStyleLbl="bgAccFollowNode1" presStyleIdx="3" presStyleCnt="4"/>
      <dgm:spPr/>
    </dgm:pt>
    <dgm:pt modelId="{64DC87E9-9001-4A48-A0E0-57D54D9F53E9}" type="pres">
      <dgm:prSet presAssocID="{23FB1937-097E-422E-BEE4-071FFDC1F30A}" presName="parentText" presStyleLbl="node1" presStyleIdx="3" presStyleCnt="4" custScaleX="77001" custScaleY="77001" custLinFactNeighborX="38526">
        <dgm:presLayoutVars>
          <dgm:chMax val="1"/>
          <dgm:bulletEnabled val="1"/>
        </dgm:presLayoutVars>
      </dgm:prSet>
      <dgm:spPr/>
    </dgm:pt>
  </dgm:ptLst>
  <dgm:cxnLst>
    <dgm:cxn modelId="{1456A602-6477-40EC-990C-5364CB46AE72}" type="presOf" srcId="{D31B9584-E991-4879-979F-4EBC0FD5ED6D}" destId="{06919582-EF3A-4BE0-9F73-6258F2292E08}" srcOrd="0" destOrd="0" presId="urn:microsoft.com/office/officeart/2005/8/layout/hProcess6"/>
    <dgm:cxn modelId="{7FDCA70F-65A9-4061-80A9-28E338B8ED57}" type="presOf" srcId="{EDD049F5-5779-4201-AA3D-4694EEEA4295}" destId="{16620B65-9137-4E8F-80FA-08894DBA2D84}" srcOrd="1" destOrd="0" presId="urn:microsoft.com/office/officeart/2005/8/layout/hProcess6"/>
    <dgm:cxn modelId="{24C94017-C39C-45ED-AFC7-0A6E712FF9AB}" type="presOf" srcId="{CBD555D3-103F-4240-A60B-539AD6D09B83}" destId="{AFCDA512-D77A-4423-A36B-C5EAE4BFE9B0}" srcOrd="1" destOrd="0" presId="urn:microsoft.com/office/officeart/2005/8/layout/hProcess6"/>
    <dgm:cxn modelId="{8580B724-8377-4941-A9FD-293C50DABC63}" srcId="{931ADAD7-254B-4F17-B2EF-2C388D7D9A98}" destId="{F0F9040C-32FA-4BA0-9A99-916DB4BF34C9}" srcOrd="2" destOrd="0" parTransId="{029F05E8-C2B3-4186-A011-9A420AFD4E88}" sibTransId="{A8B348FD-073A-4BF5-B0C6-B44841628E19}"/>
    <dgm:cxn modelId="{C16A2A37-0E9F-4C7F-BE30-7A2B47F67E6B}" type="presOf" srcId="{09045C93-DCDC-4924-ACFC-39999BA5F3FC}" destId="{B84119F9-98CA-4801-930B-0F7EC77142AC}" srcOrd="0" destOrd="0" presId="urn:microsoft.com/office/officeart/2005/8/layout/hProcess6"/>
    <dgm:cxn modelId="{9189133E-3EC3-4E2F-9649-50A7CB55129F}" type="presOf" srcId="{931ADAD7-254B-4F17-B2EF-2C388D7D9A98}" destId="{CA4116D8-BE25-4F4E-A4FC-4C3ABC358797}" srcOrd="0" destOrd="0" presId="urn:microsoft.com/office/officeart/2005/8/layout/hProcess6"/>
    <dgm:cxn modelId="{0DB9675B-84D4-4634-8528-CFD65D1DB5AB}" type="presOf" srcId="{EDD049F5-5779-4201-AA3D-4694EEEA4295}" destId="{8E6E65B1-F5F6-4A21-A05A-26E2A24B1D97}" srcOrd="0" destOrd="0" presId="urn:microsoft.com/office/officeart/2005/8/layout/hProcess6"/>
    <dgm:cxn modelId="{488F1C61-D75F-47D9-8A3A-6B2017D3B530}" srcId="{23FB1937-097E-422E-BEE4-071FFDC1F30A}" destId="{CBD555D3-103F-4240-A60B-539AD6D09B83}" srcOrd="0" destOrd="0" parTransId="{C1EC8FB3-C393-4E25-92C9-F68A12055D1E}" sibTransId="{9072CF4C-150C-4D36-9FAE-7871020F25CF}"/>
    <dgm:cxn modelId="{7613B34C-5394-4DCE-8D12-BE4AD4783803}" srcId="{931ADAD7-254B-4F17-B2EF-2C388D7D9A98}" destId="{23FB1937-097E-422E-BEE4-071FFDC1F30A}" srcOrd="3" destOrd="0" parTransId="{6E1CA28D-0AB8-4F87-98CE-71EB4243E962}" sibTransId="{20A2D2F3-0A62-42B9-9B30-D1C651CFD1FC}"/>
    <dgm:cxn modelId="{99F5FF77-B3E1-424D-A219-4D16E70B871E}" srcId="{931ADAD7-254B-4F17-B2EF-2C388D7D9A98}" destId="{D31B9584-E991-4879-979F-4EBC0FD5ED6D}" srcOrd="0" destOrd="0" parTransId="{09178B23-985D-4186-8C96-521D365CB161}" sibTransId="{15D10F6B-FE57-4968-BDC6-4202435DCB99}"/>
    <dgm:cxn modelId="{7AF56D7E-B9E5-4DAF-9FA2-76FFCF84F675}" type="presOf" srcId="{9DED5452-6D7B-4A7D-B06C-E0EECD1302E1}" destId="{E39F5100-7EBD-4DD6-A09E-E00D33A05C2F}" srcOrd="1" destOrd="0" presId="urn:microsoft.com/office/officeart/2005/8/layout/hProcess6"/>
    <dgm:cxn modelId="{277EEE85-0E31-44B2-9BE8-CFAE05D5C8F7}" type="presOf" srcId="{9DED5452-6D7B-4A7D-B06C-E0EECD1302E1}" destId="{C26F514D-A24C-4594-B3C4-526ACDB61552}" srcOrd="0" destOrd="0" presId="urn:microsoft.com/office/officeart/2005/8/layout/hProcess6"/>
    <dgm:cxn modelId="{E761318D-C9AD-4E14-8CA8-3CE8AB794314}" srcId="{09045C93-DCDC-4924-ACFC-39999BA5F3FC}" destId="{D3B7C872-9C5C-4542-BEFB-12E23FD4F752}" srcOrd="0" destOrd="0" parTransId="{E95F43E0-FE5C-40FC-976D-CC03C5126894}" sibTransId="{FE813EF6-437D-46BA-AF22-AACBE0CF4EDF}"/>
    <dgm:cxn modelId="{E00788A0-203A-40D8-91CA-536C6C4E8CB0}" type="presOf" srcId="{23FB1937-097E-422E-BEE4-071FFDC1F30A}" destId="{64DC87E9-9001-4A48-A0E0-57D54D9F53E9}" srcOrd="0" destOrd="0" presId="urn:microsoft.com/office/officeart/2005/8/layout/hProcess6"/>
    <dgm:cxn modelId="{A41B58A1-67D0-49B3-9747-CD936F368D92}" srcId="{F0F9040C-32FA-4BA0-9A99-916DB4BF34C9}" destId="{EDD049F5-5779-4201-AA3D-4694EEEA4295}" srcOrd="0" destOrd="0" parTransId="{DDFECF99-6955-4370-AC59-5502ECFF293A}" sibTransId="{6BF6E974-ADCD-405D-8B4F-21D3D0DD2CFB}"/>
    <dgm:cxn modelId="{4625C1AB-DAF4-4ABB-B372-3BEAECFD09EE}" type="presOf" srcId="{D3B7C872-9C5C-4542-BEFB-12E23FD4F752}" destId="{16F49597-113B-4B47-B1A2-61885CA8EDCF}" srcOrd="0" destOrd="0" presId="urn:microsoft.com/office/officeart/2005/8/layout/hProcess6"/>
    <dgm:cxn modelId="{B0FF41B2-7044-4D3B-97C0-02897EB9EB5D}" type="presOf" srcId="{CBD555D3-103F-4240-A60B-539AD6D09B83}" destId="{6D982925-F714-498A-AD11-1BFED332FFEA}" srcOrd="0" destOrd="0" presId="urn:microsoft.com/office/officeart/2005/8/layout/hProcess6"/>
    <dgm:cxn modelId="{E8F244CB-1177-4E84-B0EC-2869985F907B}" srcId="{931ADAD7-254B-4F17-B2EF-2C388D7D9A98}" destId="{09045C93-DCDC-4924-ACFC-39999BA5F3FC}" srcOrd="1" destOrd="0" parTransId="{0F40B1DA-F46F-490E-B31D-92C7A9D0C1DB}" sibTransId="{D381000E-1731-4F45-8823-F96AA51FA7C2}"/>
    <dgm:cxn modelId="{A66180CD-CA78-4D35-BBCC-44DF19429283}" type="presOf" srcId="{D3B7C872-9C5C-4542-BEFB-12E23FD4F752}" destId="{223FFC82-6332-4261-9CAC-6A196DB2DF3E}" srcOrd="1" destOrd="0" presId="urn:microsoft.com/office/officeart/2005/8/layout/hProcess6"/>
    <dgm:cxn modelId="{A68EF3DB-717D-4D53-92CA-D5F952C7F7C9}" srcId="{D31B9584-E991-4879-979F-4EBC0FD5ED6D}" destId="{9DED5452-6D7B-4A7D-B06C-E0EECD1302E1}" srcOrd="0" destOrd="0" parTransId="{3C02C067-D056-4A62-80E0-C1B2D3E82476}" sibTransId="{4A43D91B-8B3E-4C79-945A-F086EC983858}"/>
    <dgm:cxn modelId="{B73CC2F9-F2B5-4AB3-85A4-E77D105B3EA0}" type="presOf" srcId="{F0F9040C-32FA-4BA0-9A99-916DB4BF34C9}" destId="{4E5D185F-0F08-4CE0-B6DA-3B39C12B69A6}" srcOrd="0" destOrd="0" presId="urn:microsoft.com/office/officeart/2005/8/layout/hProcess6"/>
    <dgm:cxn modelId="{6520800E-F6A9-40DA-946F-048020C74FE3}" type="presParOf" srcId="{CA4116D8-BE25-4F4E-A4FC-4C3ABC358797}" destId="{6D6196F0-BE58-4909-BB03-104FBD86E855}" srcOrd="0" destOrd="0" presId="urn:microsoft.com/office/officeart/2005/8/layout/hProcess6"/>
    <dgm:cxn modelId="{02EA6BC3-5183-4017-93B7-EE1AC8A46BDA}" type="presParOf" srcId="{6D6196F0-BE58-4909-BB03-104FBD86E855}" destId="{300C083B-321F-43ED-9B86-97EA433B532A}" srcOrd="0" destOrd="0" presId="urn:microsoft.com/office/officeart/2005/8/layout/hProcess6"/>
    <dgm:cxn modelId="{3C46DCBA-B9DA-4C96-A11F-5ED64DFE7023}" type="presParOf" srcId="{6D6196F0-BE58-4909-BB03-104FBD86E855}" destId="{C26F514D-A24C-4594-B3C4-526ACDB61552}" srcOrd="1" destOrd="0" presId="urn:microsoft.com/office/officeart/2005/8/layout/hProcess6"/>
    <dgm:cxn modelId="{F3CFF1D0-0816-4ACB-BAAE-9FAA7E149B89}" type="presParOf" srcId="{6D6196F0-BE58-4909-BB03-104FBD86E855}" destId="{E39F5100-7EBD-4DD6-A09E-E00D33A05C2F}" srcOrd="2" destOrd="0" presId="urn:microsoft.com/office/officeart/2005/8/layout/hProcess6"/>
    <dgm:cxn modelId="{862B9D86-5F57-40D6-AABE-D27826A02082}" type="presParOf" srcId="{6D6196F0-BE58-4909-BB03-104FBD86E855}" destId="{06919582-EF3A-4BE0-9F73-6258F2292E08}" srcOrd="3" destOrd="0" presId="urn:microsoft.com/office/officeart/2005/8/layout/hProcess6"/>
    <dgm:cxn modelId="{4D2AA615-A6B7-4CD6-A650-78113A68ABC4}" type="presParOf" srcId="{CA4116D8-BE25-4F4E-A4FC-4C3ABC358797}" destId="{64B5B8C3-59E8-4D2B-B456-880743474B69}" srcOrd="1" destOrd="0" presId="urn:microsoft.com/office/officeart/2005/8/layout/hProcess6"/>
    <dgm:cxn modelId="{4DC033D2-9B2A-4556-A087-CC21A1B4CF67}" type="presParOf" srcId="{CA4116D8-BE25-4F4E-A4FC-4C3ABC358797}" destId="{827165D6-93E4-40EB-A3F2-04C5352274C7}" srcOrd="2" destOrd="0" presId="urn:microsoft.com/office/officeart/2005/8/layout/hProcess6"/>
    <dgm:cxn modelId="{055BF55B-811E-459F-A32E-08BB343BC5EC}" type="presParOf" srcId="{827165D6-93E4-40EB-A3F2-04C5352274C7}" destId="{8120B737-093C-4A82-9F0E-A0C51859E690}" srcOrd="0" destOrd="0" presId="urn:microsoft.com/office/officeart/2005/8/layout/hProcess6"/>
    <dgm:cxn modelId="{438BAADE-6389-4985-B234-E702B3882C46}" type="presParOf" srcId="{827165D6-93E4-40EB-A3F2-04C5352274C7}" destId="{16F49597-113B-4B47-B1A2-61885CA8EDCF}" srcOrd="1" destOrd="0" presId="urn:microsoft.com/office/officeart/2005/8/layout/hProcess6"/>
    <dgm:cxn modelId="{B1B9465D-559F-4F7D-904F-67FDED64C44D}" type="presParOf" srcId="{827165D6-93E4-40EB-A3F2-04C5352274C7}" destId="{223FFC82-6332-4261-9CAC-6A196DB2DF3E}" srcOrd="2" destOrd="0" presId="urn:microsoft.com/office/officeart/2005/8/layout/hProcess6"/>
    <dgm:cxn modelId="{FADF79B8-52A9-4253-91C9-480C4254440B}" type="presParOf" srcId="{827165D6-93E4-40EB-A3F2-04C5352274C7}" destId="{B84119F9-98CA-4801-930B-0F7EC77142AC}" srcOrd="3" destOrd="0" presId="urn:microsoft.com/office/officeart/2005/8/layout/hProcess6"/>
    <dgm:cxn modelId="{50E4D983-0DDA-47AF-8146-92F7CA93CEA1}" type="presParOf" srcId="{CA4116D8-BE25-4F4E-A4FC-4C3ABC358797}" destId="{55EC05C8-B519-4EB0-8CBA-5D295FABB9DF}" srcOrd="3" destOrd="0" presId="urn:microsoft.com/office/officeart/2005/8/layout/hProcess6"/>
    <dgm:cxn modelId="{EA7A698B-9B21-4E60-ABF3-213945CCEE3E}" type="presParOf" srcId="{CA4116D8-BE25-4F4E-A4FC-4C3ABC358797}" destId="{BF68F9BD-6DE0-4C53-A0F3-1ED887A164D8}" srcOrd="4" destOrd="0" presId="urn:microsoft.com/office/officeart/2005/8/layout/hProcess6"/>
    <dgm:cxn modelId="{65A39C07-A6C9-4B02-B094-68271699535D}" type="presParOf" srcId="{BF68F9BD-6DE0-4C53-A0F3-1ED887A164D8}" destId="{C2A681FE-D38D-4826-9324-121EDADDA435}" srcOrd="0" destOrd="0" presId="urn:microsoft.com/office/officeart/2005/8/layout/hProcess6"/>
    <dgm:cxn modelId="{4AF1217C-0EC9-4CBA-A7AF-AC84B3AF4112}" type="presParOf" srcId="{BF68F9BD-6DE0-4C53-A0F3-1ED887A164D8}" destId="{8E6E65B1-F5F6-4A21-A05A-26E2A24B1D97}" srcOrd="1" destOrd="0" presId="urn:microsoft.com/office/officeart/2005/8/layout/hProcess6"/>
    <dgm:cxn modelId="{F2D72A7E-9254-4449-97B2-D04567A3E853}" type="presParOf" srcId="{BF68F9BD-6DE0-4C53-A0F3-1ED887A164D8}" destId="{16620B65-9137-4E8F-80FA-08894DBA2D84}" srcOrd="2" destOrd="0" presId="urn:microsoft.com/office/officeart/2005/8/layout/hProcess6"/>
    <dgm:cxn modelId="{07E5D927-762B-4F6B-8364-CC5F665800B7}" type="presParOf" srcId="{BF68F9BD-6DE0-4C53-A0F3-1ED887A164D8}" destId="{4E5D185F-0F08-4CE0-B6DA-3B39C12B69A6}" srcOrd="3" destOrd="0" presId="urn:microsoft.com/office/officeart/2005/8/layout/hProcess6"/>
    <dgm:cxn modelId="{8309B349-5741-4154-86FA-9F212FEE0D5A}" type="presParOf" srcId="{CA4116D8-BE25-4F4E-A4FC-4C3ABC358797}" destId="{D93A18AF-4C16-4DC4-8DCE-33993F52BC8D}" srcOrd="5" destOrd="0" presId="urn:microsoft.com/office/officeart/2005/8/layout/hProcess6"/>
    <dgm:cxn modelId="{83CC00ED-1199-45E3-BFF7-D8BD6C3F4E5D}" type="presParOf" srcId="{CA4116D8-BE25-4F4E-A4FC-4C3ABC358797}" destId="{71FE33C9-D7A9-430D-AFDB-FF22329E8AE4}" srcOrd="6" destOrd="0" presId="urn:microsoft.com/office/officeart/2005/8/layout/hProcess6"/>
    <dgm:cxn modelId="{7CB16639-E1B6-4FC2-9A94-ABB0314F0EC9}" type="presParOf" srcId="{71FE33C9-D7A9-430D-AFDB-FF22329E8AE4}" destId="{304177B0-55C1-485C-A431-08D9EF3254D8}" srcOrd="0" destOrd="0" presId="urn:microsoft.com/office/officeart/2005/8/layout/hProcess6"/>
    <dgm:cxn modelId="{FEC80DF9-8FF7-4C49-AA55-409C3EEEBC66}" type="presParOf" srcId="{71FE33C9-D7A9-430D-AFDB-FF22329E8AE4}" destId="{6D982925-F714-498A-AD11-1BFED332FFEA}" srcOrd="1" destOrd="0" presId="urn:microsoft.com/office/officeart/2005/8/layout/hProcess6"/>
    <dgm:cxn modelId="{F9DBA410-9717-4691-96D2-246AA4D5FDB8}" type="presParOf" srcId="{71FE33C9-D7A9-430D-AFDB-FF22329E8AE4}" destId="{AFCDA512-D77A-4423-A36B-C5EAE4BFE9B0}" srcOrd="2" destOrd="0" presId="urn:microsoft.com/office/officeart/2005/8/layout/hProcess6"/>
    <dgm:cxn modelId="{DBF48D6D-4DA0-4464-8D54-66D7A4958210}" type="presParOf" srcId="{71FE33C9-D7A9-430D-AFDB-FF22329E8AE4}" destId="{64DC87E9-9001-4A48-A0E0-57D54D9F53E9}" srcOrd="3" destOrd="0" presId="urn:microsoft.com/office/officeart/2005/8/layout/hProcess6"/>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31ADAD7-254B-4F17-B2EF-2C388D7D9A98}"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US"/>
        </a:p>
      </dgm:t>
    </dgm:pt>
    <dgm:pt modelId="{D31B9584-E991-4879-979F-4EBC0FD5ED6D}">
      <dgm:prSet phldrT="[Text]"/>
      <dgm:spPr/>
      <dgm:t>
        <a:bodyPr/>
        <a:lstStyle/>
        <a:p>
          <a:r>
            <a:rPr lang="en-US" dirty="0"/>
            <a:t>Days    1 - 7</a:t>
          </a:r>
        </a:p>
      </dgm:t>
    </dgm:pt>
    <dgm:pt modelId="{09178B23-985D-4186-8C96-521D365CB161}" type="parTrans" cxnId="{99F5FF77-B3E1-424D-A219-4D16E70B871E}">
      <dgm:prSet/>
      <dgm:spPr/>
      <dgm:t>
        <a:bodyPr/>
        <a:lstStyle/>
        <a:p>
          <a:endParaRPr lang="en-US"/>
        </a:p>
      </dgm:t>
    </dgm:pt>
    <dgm:pt modelId="{15D10F6B-FE57-4968-BDC6-4202435DCB99}" type="sibTrans" cxnId="{99F5FF77-B3E1-424D-A219-4D16E70B871E}">
      <dgm:prSet/>
      <dgm:spPr/>
      <dgm:t>
        <a:bodyPr/>
        <a:lstStyle/>
        <a:p>
          <a:endParaRPr lang="en-US"/>
        </a:p>
      </dgm:t>
    </dgm:pt>
    <dgm:pt modelId="{9DED5452-6D7B-4A7D-B06C-E0EECD1302E1}">
      <dgm:prSet phldrT="[Text]" custT="1"/>
      <dgm:spPr>
        <a:solidFill>
          <a:srgbClr val="92D050">
            <a:alpha val="90000"/>
          </a:srgbClr>
        </a:solidFill>
      </dgm:spPr>
      <dgm:t>
        <a:bodyPr/>
        <a:lstStyle/>
        <a:p>
          <a:r>
            <a:rPr lang="en-US" sz="600" dirty="0"/>
            <a:t>Accumulation-</a:t>
          </a:r>
        </a:p>
        <a:p>
          <a:r>
            <a:rPr lang="en-US" sz="600" dirty="0"/>
            <a:t>*DOD ONLY*</a:t>
          </a:r>
        </a:p>
      </dgm:t>
    </dgm:pt>
    <dgm:pt modelId="{3C02C067-D056-4A62-80E0-C1B2D3E82476}" type="parTrans" cxnId="{A68EF3DB-717D-4D53-92CA-D5F952C7F7C9}">
      <dgm:prSet/>
      <dgm:spPr/>
      <dgm:t>
        <a:bodyPr/>
        <a:lstStyle/>
        <a:p>
          <a:endParaRPr lang="en-US"/>
        </a:p>
      </dgm:t>
    </dgm:pt>
    <dgm:pt modelId="{4A43D91B-8B3E-4C79-945A-F086EC983858}" type="sibTrans" cxnId="{A68EF3DB-717D-4D53-92CA-D5F952C7F7C9}">
      <dgm:prSet/>
      <dgm:spPr/>
      <dgm:t>
        <a:bodyPr/>
        <a:lstStyle/>
        <a:p>
          <a:endParaRPr lang="en-US"/>
        </a:p>
      </dgm:t>
    </dgm:pt>
    <dgm:pt modelId="{09045C93-DCDC-4924-ACFC-39999BA5F3FC}">
      <dgm:prSet phldrT="[Text]"/>
      <dgm:spPr/>
      <dgm:t>
        <a:bodyPr/>
        <a:lstStyle/>
        <a:p>
          <a:r>
            <a:rPr lang="en-US" dirty="0"/>
            <a:t>Days    1 - 14</a:t>
          </a:r>
        </a:p>
      </dgm:t>
    </dgm:pt>
    <dgm:pt modelId="{0F40B1DA-F46F-490E-B31D-92C7A9D0C1DB}" type="parTrans" cxnId="{E8F244CB-1177-4E84-B0EC-2869985F907B}">
      <dgm:prSet/>
      <dgm:spPr/>
      <dgm:t>
        <a:bodyPr/>
        <a:lstStyle/>
        <a:p>
          <a:endParaRPr lang="en-US"/>
        </a:p>
      </dgm:t>
    </dgm:pt>
    <dgm:pt modelId="{D381000E-1731-4F45-8823-F96AA51FA7C2}" type="sibTrans" cxnId="{E8F244CB-1177-4E84-B0EC-2869985F907B}">
      <dgm:prSet/>
      <dgm:spPr/>
      <dgm:t>
        <a:bodyPr/>
        <a:lstStyle/>
        <a:p>
          <a:endParaRPr lang="en-US"/>
        </a:p>
      </dgm:t>
    </dgm:pt>
    <dgm:pt modelId="{D3B7C872-9C5C-4542-BEFB-12E23FD4F752}">
      <dgm:prSet phldrT="[Text]"/>
      <dgm:spPr>
        <a:solidFill>
          <a:srgbClr val="92D050">
            <a:alpha val="90000"/>
          </a:srgbClr>
        </a:solidFill>
      </dgm:spPr>
      <dgm:t>
        <a:bodyPr/>
        <a:lstStyle/>
        <a:p>
          <a:r>
            <a:rPr lang="en-US" dirty="0"/>
            <a:t>Reutilization (R)</a:t>
          </a:r>
        </a:p>
      </dgm:t>
    </dgm:pt>
    <dgm:pt modelId="{E95F43E0-FE5C-40FC-976D-CC03C5126894}" type="parTrans" cxnId="{E761318D-C9AD-4E14-8CA8-3CE8AB794314}">
      <dgm:prSet/>
      <dgm:spPr/>
      <dgm:t>
        <a:bodyPr/>
        <a:lstStyle/>
        <a:p>
          <a:endParaRPr lang="en-US"/>
        </a:p>
      </dgm:t>
    </dgm:pt>
    <dgm:pt modelId="{FE813EF6-437D-46BA-AF22-AACBE0CF4EDF}" type="sibTrans" cxnId="{E761318D-C9AD-4E14-8CA8-3CE8AB794314}">
      <dgm:prSet/>
      <dgm:spPr/>
      <dgm:t>
        <a:bodyPr/>
        <a:lstStyle/>
        <a:p>
          <a:endParaRPr lang="en-US"/>
        </a:p>
      </dgm:t>
    </dgm:pt>
    <dgm:pt modelId="{429A270E-4603-4F9F-95DB-9DC382E9BD39}">
      <dgm:prSet phldrT="[Text]"/>
      <dgm:spPr/>
      <dgm:t>
        <a:bodyPr/>
        <a:lstStyle/>
        <a:p>
          <a:r>
            <a:rPr lang="en-US" dirty="0"/>
            <a:t>Days   15 –35</a:t>
          </a:r>
        </a:p>
      </dgm:t>
    </dgm:pt>
    <dgm:pt modelId="{68BC0745-2B3F-4727-977C-121AFF127708}" type="parTrans" cxnId="{75B2124F-D9CD-4AF7-A7F4-D9AC8B3E0C44}">
      <dgm:prSet/>
      <dgm:spPr/>
      <dgm:t>
        <a:bodyPr/>
        <a:lstStyle/>
        <a:p>
          <a:endParaRPr lang="en-US"/>
        </a:p>
      </dgm:t>
    </dgm:pt>
    <dgm:pt modelId="{A3B3945B-F241-42BE-9116-53F7E44F93D6}" type="sibTrans" cxnId="{75B2124F-D9CD-4AF7-A7F4-D9AC8B3E0C44}">
      <dgm:prSet/>
      <dgm:spPr/>
      <dgm:t>
        <a:bodyPr/>
        <a:lstStyle/>
        <a:p>
          <a:endParaRPr lang="en-US"/>
        </a:p>
      </dgm:t>
    </dgm:pt>
    <dgm:pt modelId="{2D0ABC73-4D20-4428-BEDC-93153EAD5263}">
      <dgm:prSet phldrT="[Text]"/>
      <dgm:spPr>
        <a:solidFill>
          <a:schemeClr val="bg2">
            <a:lumMod val="75000"/>
          </a:schemeClr>
        </a:solidFill>
      </dgm:spPr>
      <dgm:t>
        <a:bodyPr/>
        <a:lstStyle/>
        <a:p>
          <a:pPr>
            <a:buFontTx/>
            <a:buNone/>
          </a:pPr>
          <a:r>
            <a:rPr lang="en-US" dirty="0"/>
            <a:t>Last Chance RTD Screening</a:t>
          </a:r>
        </a:p>
      </dgm:t>
    </dgm:pt>
    <dgm:pt modelId="{B1E67BB0-F499-4448-AEF7-AA559DD2DE24}" type="parTrans" cxnId="{0BA2A9D1-01AD-432C-B17C-70E8FC57388A}">
      <dgm:prSet/>
      <dgm:spPr/>
      <dgm:t>
        <a:bodyPr/>
        <a:lstStyle/>
        <a:p>
          <a:endParaRPr lang="en-US"/>
        </a:p>
      </dgm:t>
    </dgm:pt>
    <dgm:pt modelId="{3518A42A-7ADA-4747-B74D-B2454E2D71D4}" type="sibTrans" cxnId="{0BA2A9D1-01AD-432C-B17C-70E8FC57388A}">
      <dgm:prSet/>
      <dgm:spPr/>
      <dgm:t>
        <a:bodyPr/>
        <a:lstStyle/>
        <a:p>
          <a:endParaRPr lang="en-US"/>
        </a:p>
      </dgm:t>
    </dgm:pt>
    <dgm:pt modelId="{64FCE9AE-3B4D-4601-A24E-A299CFD2946E}">
      <dgm:prSet phldrT="[Text]"/>
      <dgm:spPr/>
      <dgm:t>
        <a:bodyPr/>
        <a:lstStyle/>
        <a:p>
          <a:r>
            <a:rPr lang="en-US" dirty="0"/>
            <a:t>Days  41 -42</a:t>
          </a:r>
        </a:p>
      </dgm:t>
    </dgm:pt>
    <dgm:pt modelId="{5D61B3C2-0EDC-4599-93EC-8A1B8EDE3CE4}" type="parTrans" cxnId="{FA7E1E20-1EFA-453C-AFAC-DEDE53FB6280}">
      <dgm:prSet/>
      <dgm:spPr/>
      <dgm:t>
        <a:bodyPr/>
        <a:lstStyle/>
        <a:p>
          <a:endParaRPr lang="en-US"/>
        </a:p>
      </dgm:t>
    </dgm:pt>
    <dgm:pt modelId="{5079FBAC-E705-48A9-B2EC-18284F662A42}" type="sibTrans" cxnId="{FA7E1E20-1EFA-453C-AFAC-DEDE53FB6280}">
      <dgm:prSet/>
      <dgm:spPr/>
      <dgm:t>
        <a:bodyPr/>
        <a:lstStyle/>
        <a:p>
          <a:endParaRPr lang="en-US"/>
        </a:p>
      </dgm:t>
    </dgm:pt>
    <dgm:pt modelId="{61159A06-0BCF-493C-A2C5-105DC326F0F1}">
      <dgm:prSet/>
      <dgm:spPr>
        <a:solidFill>
          <a:schemeClr val="tx2">
            <a:lumMod val="60000"/>
            <a:lumOff val="40000"/>
            <a:alpha val="90000"/>
          </a:schemeClr>
        </a:solidFill>
      </dgm:spPr>
      <dgm:t>
        <a:bodyPr/>
        <a:lstStyle/>
        <a:p>
          <a:r>
            <a:rPr lang="en-US" dirty="0"/>
            <a:t>Transfer (T)</a:t>
          </a:r>
        </a:p>
      </dgm:t>
    </dgm:pt>
    <dgm:pt modelId="{A0894B42-9F8F-49D7-8379-FE90E73C54D8}" type="parTrans" cxnId="{050B535B-AF3D-4F94-9590-BD988A1DD4FF}">
      <dgm:prSet/>
      <dgm:spPr/>
      <dgm:t>
        <a:bodyPr/>
        <a:lstStyle/>
        <a:p>
          <a:endParaRPr lang="en-US"/>
        </a:p>
      </dgm:t>
    </dgm:pt>
    <dgm:pt modelId="{F256F5EC-627B-4F94-B3F3-D4AA83B2BE1D}" type="sibTrans" cxnId="{050B535B-AF3D-4F94-9590-BD988A1DD4FF}">
      <dgm:prSet/>
      <dgm:spPr/>
      <dgm:t>
        <a:bodyPr/>
        <a:lstStyle/>
        <a:p>
          <a:endParaRPr lang="en-US"/>
        </a:p>
      </dgm:t>
    </dgm:pt>
    <dgm:pt modelId="{EDD049F5-5779-4201-AA3D-4694EEEA4295}">
      <dgm:prSet/>
      <dgm:spPr>
        <a:solidFill>
          <a:srgbClr val="FFFF00">
            <a:alpha val="90000"/>
          </a:srgbClr>
        </a:solidFill>
      </dgm:spPr>
      <dgm:t>
        <a:bodyPr/>
        <a:lstStyle/>
        <a:p>
          <a:r>
            <a:rPr lang="en-US" dirty="0"/>
            <a:t>Donation (D)</a:t>
          </a:r>
        </a:p>
      </dgm:t>
    </dgm:pt>
    <dgm:pt modelId="{DDFECF99-6955-4370-AC59-5502ECFF293A}" type="parTrans" cxnId="{A41B58A1-67D0-49B3-9747-CD936F368D92}">
      <dgm:prSet/>
      <dgm:spPr/>
      <dgm:t>
        <a:bodyPr/>
        <a:lstStyle/>
        <a:p>
          <a:endParaRPr lang="en-US"/>
        </a:p>
      </dgm:t>
    </dgm:pt>
    <dgm:pt modelId="{6BF6E974-ADCD-405D-8B4F-21D3D0DD2CFB}" type="sibTrans" cxnId="{A41B58A1-67D0-49B3-9747-CD936F368D92}">
      <dgm:prSet/>
      <dgm:spPr/>
      <dgm:t>
        <a:bodyPr/>
        <a:lstStyle/>
        <a:p>
          <a:endParaRPr lang="en-US"/>
        </a:p>
      </dgm:t>
    </dgm:pt>
    <dgm:pt modelId="{23FB1937-097E-422E-BEE4-071FFDC1F30A}">
      <dgm:prSet phldrT="[Text]"/>
      <dgm:spPr/>
      <dgm:t>
        <a:bodyPr/>
        <a:lstStyle/>
        <a:p>
          <a:r>
            <a:rPr lang="en-US" dirty="0"/>
            <a:t>Days 43 –60</a:t>
          </a:r>
        </a:p>
      </dgm:t>
    </dgm:pt>
    <dgm:pt modelId="{6E1CA28D-0AB8-4F87-98CE-71EB4243E962}" type="parTrans" cxnId="{7613B34C-5394-4DCE-8D12-BE4AD4783803}">
      <dgm:prSet/>
      <dgm:spPr/>
      <dgm:t>
        <a:bodyPr/>
        <a:lstStyle/>
        <a:p>
          <a:endParaRPr lang="en-US"/>
        </a:p>
      </dgm:t>
    </dgm:pt>
    <dgm:pt modelId="{20A2D2F3-0A62-42B9-9B30-D1C651CFD1FC}" type="sibTrans" cxnId="{7613B34C-5394-4DCE-8D12-BE4AD4783803}">
      <dgm:prSet/>
      <dgm:spPr/>
      <dgm:t>
        <a:bodyPr/>
        <a:lstStyle/>
        <a:p>
          <a:endParaRPr lang="en-US"/>
        </a:p>
      </dgm:t>
    </dgm:pt>
    <dgm:pt modelId="{C1D529A5-CAD4-4427-9982-391744850F72}">
      <dgm:prSet phldrT="[Text]"/>
      <dgm:spPr>
        <a:solidFill>
          <a:schemeClr val="bg2">
            <a:lumMod val="75000"/>
          </a:schemeClr>
        </a:solidFill>
      </dgm:spPr>
      <dgm:t>
        <a:bodyPr/>
        <a:lstStyle/>
        <a:p>
          <a:endParaRPr lang="en-US" dirty="0"/>
        </a:p>
      </dgm:t>
    </dgm:pt>
    <dgm:pt modelId="{C4915F4F-C3D3-4061-80D6-C0CCC28AB882}" type="parTrans" cxnId="{0D255F6D-DEA6-4620-B8D8-CC1F822FE1C7}">
      <dgm:prSet/>
      <dgm:spPr/>
      <dgm:t>
        <a:bodyPr/>
        <a:lstStyle/>
        <a:p>
          <a:endParaRPr lang="en-US"/>
        </a:p>
      </dgm:t>
    </dgm:pt>
    <dgm:pt modelId="{0426DA49-0B92-47AE-A62E-00B9B877BA2F}" type="sibTrans" cxnId="{0D255F6D-DEA6-4620-B8D8-CC1F822FE1C7}">
      <dgm:prSet/>
      <dgm:spPr/>
      <dgm:t>
        <a:bodyPr/>
        <a:lstStyle/>
        <a:p>
          <a:endParaRPr lang="en-US"/>
        </a:p>
      </dgm:t>
    </dgm:pt>
    <dgm:pt modelId="{CBD555D3-103F-4240-A60B-539AD6D09B83}">
      <dgm:prSet/>
      <dgm:spPr>
        <a:solidFill>
          <a:srgbClr val="FF0000">
            <a:alpha val="90000"/>
          </a:srgbClr>
        </a:solidFill>
      </dgm:spPr>
      <dgm:t>
        <a:bodyPr/>
        <a:lstStyle/>
        <a:p>
          <a:r>
            <a:rPr lang="en-US" dirty="0"/>
            <a:t>Ultimate Disposal</a:t>
          </a:r>
        </a:p>
      </dgm:t>
    </dgm:pt>
    <dgm:pt modelId="{C1EC8FB3-C393-4E25-92C9-F68A12055D1E}" type="parTrans" cxnId="{488F1C61-D75F-47D9-8A3A-6B2017D3B530}">
      <dgm:prSet/>
      <dgm:spPr/>
      <dgm:t>
        <a:bodyPr/>
        <a:lstStyle/>
        <a:p>
          <a:endParaRPr lang="en-US"/>
        </a:p>
      </dgm:t>
    </dgm:pt>
    <dgm:pt modelId="{9072CF4C-150C-4D36-9FAE-7871020F25CF}" type="sibTrans" cxnId="{488F1C61-D75F-47D9-8A3A-6B2017D3B530}">
      <dgm:prSet/>
      <dgm:spPr/>
      <dgm:t>
        <a:bodyPr/>
        <a:lstStyle/>
        <a:p>
          <a:endParaRPr lang="en-US"/>
        </a:p>
      </dgm:t>
    </dgm:pt>
    <dgm:pt modelId="{F0F9040C-32FA-4BA0-9A99-916DB4BF34C9}">
      <dgm:prSet phldrT="[Text]"/>
      <dgm:spPr/>
      <dgm:t>
        <a:bodyPr/>
        <a:lstStyle/>
        <a:p>
          <a:r>
            <a:rPr lang="en-US" dirty="0"/>
            <a:t>Days  36 –40</a:t>
          </a:r>
        </a:p>
      </dgm:t>
    </dgm:pt>
    <dgm:pt modelId="{A8B348FD-073A-4BF5-B0C6-B44841628E19}" type="sibTrans" cxnId="{8580B724-8377-4941-A9FD-293C50DABC63}">
      <dgm:prSet/>
      <dgm:spPr/>
      <dgm:t>
        <a:bodyPr/>
        <a:lstStyle/>
        <a:p>
          <a:endParaRPr lang="en-US"/>
        </a:p>
      </dgm:t>
    </dgm:pt>
    <dgm:pt modelId="{029F05E8-C2B3-4186-A011-9A420AFD4E88}" type="parTrans" cxnId="{8580B724-8377-4941-A9FD-293C50DABC63}">
      <dgm:prSet/>
      <dgm:spPr/>
      <dgm:t>
        <a:bodyPr/>
        <a:lstStyle/>
        <a:p>
          <a:endParaRPr lang="en-US"/>
        </a:p>
      </dgm:t>
    </dgm:pt>
    <dgm:pt modelId="{CA4116D8-BE25-4F4E-A4FC-4C3ABC358797}" type="pres">
      <dgm:prSet presAssocID="{931ADAD7-254B-4F17-B2EF-2C388D7D9A98}" presName="theList" presStyleCnt="0">
        <dgm:presLayoutVars>
          <dgm:dir/>
          <dgm:animLvl val="lvl"/>
          <dgm:resizeHandles val="exact"/>
        </dgm:presLayoutVars>
      </dgm:prSet>
      <dgm:spPr/>
    </dgm:pt>
    <dgm:pt modelId="{6D6196F0-BE58-4909-BB03-104FBD86E855}" type="pres">
      <dgm:prSet presAssocID="{D31B9584-E991-4879-979F-4EBC0FD5ED6D}" presName="compNode" presStyleCnt="0"/>
      <dgm:spPr/>
    </dgm:pt>
    <dgm:pt modelId="{300C083B-321F-43ED-9B86-97EA433B532A}" type="pres">
      <dgm:prSet presAssocID="{D31B9584-E991-4879-979F-4EBC0FD5ED6D}" presName="noGeometry" presStyleCnt="0"/>
      <dgm:spPr/>
    </dgm:pt>
    <dgm:pt modelId="{C26F514D-A24C-4594-B3C4-526ACDB61552}" type="pres">
      <dgm:prSet presAssocID="{D31B9584-E991-4879-979F-4EBC0FD5ED6D}" presName="childTextVisible" presStyleLbl="bgAccFollowNode1" presStyleIdx="0" presStyleCnt="6" custScaleX="106140">
        <dgm:presLayoutVars>
          <dgm:bulletEnabled val="1"/>
        </dgm:presLayoutVars>
      </dgm:prSet>
      <dgm:spPr/>
    </dgm:pt>
    <dgm:pt modelId="{E39F5100-7EBD-4DD6-A09E-E00D33A05C2F}" type="pres">
      <dgm:prSet presAssocID="{D31B9584-E991-4879-979F-4EBC0FD5ED6D}" presName="childTextHidden" presStyleLbl="bgAccFollowNode1" presStyleIdx="0" presStyleCnt="6"/>
      <dgm:spPr/>
    </dgm:pt>
    <dgm:pt modelId="{06919582-EF3A-4BE0-9F73-6258F2292E08}" type="pres">
      <dgm:prSet presAssocID="{D31B9584-E991-4879-979F-4EBC0FD5ED6D}" presName="parentText" presStyleLbl="node1" presStyleIdx="0" presStyleCnt="6" custLinFactNeighborX="-10300" custLinFactNeighborY="392">
        <dgm:presLayoutVars>
          <dgm:chMax val="1"/>
          <dgm:bulletEnabled val="1"/>
        </dgm:presLayoutVars>
      </dgm:prSet>
      <dgm:spPr/>
    </dgm:pt>
    <dgm:pt modelId="{64B5B8C3-59E8-4D2B-B456-880743474B69}" type="pres">
      <dgm:prSet presAssocID="{D31B9584-E991-4879-979F-4EBC0FD5ED6D}" presName="aSpace" presStyleCnt="0"/>
      <dgm:spPr/>
    </dgm:pt>
    <dgm:pt modelId="{827165D6-93E4-40EB-A3F2-04C5352274C7}" type="pres">
      <dgm:prSet presAssocID="{09045C93-DCDC-4924-ACFC-39999BA5F3FC}" presName="compNode" presStyleCnt="0"/>
      <dgm:spPr/>
    </dgm:pt>
    <dgm:pt modelId="{8120B737-093C-4A82-9F0E-A0C51859E690}" type="pres">
      <dgm:prSet presAssocID="{09045C93-DCDC-4924-ACFC-39999BA5F3FC}" presName="noGeometry" presStyleCnt="0"/>
      <dgm:spPr/>
    </dgm:pt>
    <dgm:pt modelId="{16F49597-113B-4B47-B1A2-61885CA8EDCF}" type="pres">
      <dgm:prSet presAssocID="{09045C93-DCDC-4924-ACFC-39999BA5F3FC}" presName="childTextVisible" presStyleLbl="bgAccFollowNode1" presStyleIdx="1" presStyleCnt="6">
        <dgm:presLayoutVars>
          <dgm:bulletEnabled val="1"/>
        </dgm:presLayoutVars>
      </dgm:prSet>
      <dgm:spPr/>
    </dgm:pt>
    <dgm:pt modelId="{223FFC82-6332-4261-9CAC-6A196DB2DF3E}" type="pres">
      <dgm:prSet presAssocID="{09045C93-DCDC-4924-ACFC-39999BA5F3FC}" presName="childTextHidden" presStyleLbl="bgAccFollowNode1" presStyleIdx="1" presStyleCnt="6"/>
      <dgm:spPr/>
    </dgm:pt>
    <dgm:pt modelId="{B84119F9-98CA-4801-930B-0F7EC77142AC}" type="pres">
      <dgm:prSet presAssocID="{09045C93-DCDC-4924-ACFC-39999BA5F3FC}" presName="parentText" presStyleLbl="node1" presStyleIdx="1" presStyleCnt="6">
        <dgm:presLayoutVars>
          <dgm:chMax val="1"/>
          <dgm:bulletEnabled val="1"/>
        </dgm:presLayoutVars>
      </dgm:prSet>
      <dgm:spPr/>
    </dgm:pt>
    <dgm:pt modelId="{55EC05C8-B519-4EB0-8CBA-5D295FABB9DF}" type="pres">
      <dgm:prSet presAssocID="{09045C93-DCDC-4924-ACFC-39999BA5F3FC}" presName="aSpace" presStyleCnt="0"/>
      <dgm:spPr/>
    </dgm:pt>
    <dgm:pt modelId="{CE4EDA28-2AD1-4F86-BE3D-1EF04AF9C4BE}" type="pres">
      <dgm:prSet presAssocID="{429A270E-4603-4F9F-95DB-9DC382E9BD39}" presName="compNode" presStyleCnt="0"/>
      <dgm:spPr/>
    </dgm:pt>
    <dgm:pt modelId="{BDBFBDCE-4282-4BD5-9C64-0E2909E70B58}" type="pres">
      <dgm:prSet presAssocID="{429A270E-4603-4F9F-95DB-9DC382E9BD39}" presName="noGeometry" presStyleCnt="0"/>
      <dgm:spPr/>
    </dgm:pt>
    <dgm:pt modelId="{9D942305-9432-4E2E-AAB7-B09768B37C6B}" type="pres">
      <dgm:prSet presAssocID="{429A270E-4603-4F9F-95DB-9DC382E9BD39}" presName="childTextVisible" presStyleLbl="bgAccFollowNode1" presStyleIdx="2" presStyleCnt="6" custLinFactNeighborX="-1206" custLinFactNeighborY="1652">
        <dgm:presLayoutVars>
          <dgm:bulletEnabled val="1"/>
        </dgm:presLayoutVars>
      </dgm:prSet>
      <dgm:spPr/>
    </dgm:pt>
    <dgm:pt modelId="{0A552B15-96C3-4A83-9861-A3A4086D5738}" type="pres">
      <dgm:prSet presAssocID="{429A270E-4603-4F9F-95DB-9DC382E9BD39}" presName="childTextHidden" presStyleLbl="bgAccFollowNode1" presStyleIdx="2" presStyleCnt="6"/>
      <dgm:spPr/>
    </dgm:pt>
    <dgm:pt modelId="{EF091E34-CDE0-4E3E-ADB3-F293F57E290B}" type="pres">
      <dgm:prSet presAssocID="{429A270E-4603-4F9F-95DB-9DC382E9BD39}" presName="parentText" presStyleLbl="node1" presStyleIdx="2" presStyleCnt="6">
        <dgm:presLayoutVars>
          <dgm:chMax val="1"/>
          <dgm:bulletEnabled val="1"/>
        </dgm:presLayoutVars>
      </dgm:prSet>
      <dgm:spPr/>
    </dgm:pt>
    <dgm:pt modelId="{450159BD-3A31-4FAD-8E5B-09FC94C20316}" type="pres">
      <dgm:prSet presAssocID="{429A270E-4603-4F9F-95DB-9DC382E9BD39}" presName="aSpace" presStyleCnt="0"/>
      <dgm:spPr/>
    </dgm:pt>
    <dgm:pt modelId="{BF68F9BD-6DE0-4C53-A0F3-1ED887A164D8}" type="pres">
      <dgm:prSet presAssocID="{F0F9040C-32FA-4BA0-9A99-916DB4BF34C9}" presName="compNode" presStyleCnt="0"/>
      <dgm:spPr/>
    </dgm:pt>
    <dgm:pt modelId="{C2A681FE-D38D-4826-9324-121EDADDA435}" type="pres">
      <dgm:prSet presAssocID="{F0F9040C-32FA-4BA0-9A99-916DB4BF34C9}" presName="noGeometry" presStyleCnt="0"/>
      <dgm:spPr/>
    </dgm:pt>
    <dgm:pt modelId="{8E6E65B1-F5F6-4A21-A05A-26E2A24B1D97}" type="pres">
      <dgm:prSet presAssocID="{F0F9040C-32FA-4BA0-9A99-916DB4BF34C9}" presName="childTextVisible" presStyleLbl="bgAccFollowNode1" presStyleIdx="3" presStyleCnt="6">
        <dgm:presLayoutVars>
          <dgm:bulletEnabled val="1"/>
        </dgm:presLayoutVars>
      </dgm:prSet>
      <dgm:spPr/>
    </dgm:pt>
    <dgm:pt modelId="{16620B65-9137-4E8F-80FA-08894DBA2D84}" type="pres">
      <dgm:prSet presAssocID="{F0F9040C-32FA-4BA0-9A99-916DB4BF34C9}" presName="childTextHidden" presStyleLbl="bgAccFollowNode1" presStyleIdx="3" presStyleCnt="6"/>
      <dgm:spPr/>
    </dgm:pt>
    <dgm:pt modelId="{4E5D185F-0F08-4CE0-B6DA-3B39C12B69A6}" type="pres">
      <dgm:prSet presAssocID="{F0F9040C-32FA-4BA0-9A99-916DB4BF34C9}" presName="parentText" presStyleLbl="node1" presStyleIdx="3" presStyleCnt="6">
        <dgm:presLayoutVars>
          <dgm:chMax val="1"/>
          <dgm:bulletEnabled val="1"/>
        </dgm:presLayoutVars>
      </dgm:prSet>
      <dgm:spPr/>
    </dgm:pt>
    <dgm:pt modelId="{D93A18AF-4C16-4DC4-8DCE-33993F52BC8D}" type="pres">
      <dgm:prSet presAssocID="{F0F9040C-32FA-4BA0-9A99-916DB4BF34C9}" presName="aSpace" presStyleCnt="0"/>
      <dgm:spPr/>
    </dgm:pt>
    <dgm:pt modelId="{734F3426-FBB9-4FBB-962D-6F97BEE9D78C}" type="pres">
      <dgm:prSet presAssocID="{64FCE9AE-3B4D-4601-A24E-A299CFD2946E}" presName="compNode" presStyleCnt="0"/>
      <dgm:spPr/>
    </dgm:pt>
    <dgm:pt modelId="{1706285A-9260-4DF8-88F1-F0C65789D004}" type="pres">
      <dgm:prSet presAssocID="{64FCE9AE-3B4D-4601-A24E-A299CFD2946E}" presName="noGeometry" presStyleCnt="0"/>
      <dgm:spPr/>
    </dgm:pt>
    <dgm:pt modelId="{344366BF-72CD-4F4D-8D4A-18552048AF92}" type="pres">
      <dgm:prSet presAssocID="{64FCE9AE-3B4D-4601-A24E-A299CFD2946E}" presName="childTextVisible" presStyleLbl="bgAccFollowNode1" presStyleIdx="4" presStyleCnt="6">
        <dgm:presLayoutVars>
          <dgm:bulletEnabled val="1"/>
        </dgm:presLayoutVars>
      </dgm:prSet>
      <dgm:spPr/>
    </dgm:pt>
    <dgm:pt modelId="{655808B5-BA4E-47E7-A953-63ED00AFFE32}" type="pres">
      <dgm:prSet presAssocID="{64FCE9AE-3B4D-4601-A24E-A299CFD2946E}" presName="childTextHidden" presStyleLbl="bgAccFollowNode1" presStyleIdx="4" presStyleCnt="6"/>
      <dgm:spPr/>
    </dgm:pt>
    <dgm:pt modelId="{C31B1852-A3CC-44CD-8A65-E7452660655F}" type="pres">
      <dgm:prSet presAssocID="{64FCE9AE-3B4D-4601-A24E-A299CFD2946E}" presName="parentText" presStyleLbl="node1" presStyleIdx="4" presStyleCnt="6">
        <dgm:presLayoutVars>
          <dgm:chMax val="1"/>
          <dgm:bulletEnabled val="1"/>
        </dgm:presLayoutVars>
      </dgm:prSet>
      <dgm:spPr/>
    </dgm:pt>
    <dgm:pt modelId="{44620A4F-D9DD-4ACC-ADF0-44E2B0933FEA}" type="pres">
      <dgm:prSet presAssocID="{64FCE9AE-3B4D-4601-A24E-A299CFD2946E}" presName="aSpace" presStyleCnt="0"/>
      <dgm:spPr/>
    </dgm:pt>
    <dgm:pt modelId="{71FE33C9-D7A9-430D-AFDB-FF22329E8AE4}" type="pres">
      <dgm:prSet presAssocID="{23FB1937-097E-422E-BEE4-071FFDC1F30A}" presName="compNode" presStyleCnt="0"/>
      <dgm:spPr/>
    </dgm:pt>
    <dgm:pt modelId="{304177B0-55C1-485C-A431-08D9EF3254D8}" type="pres">
      <dgm:prSet presAssocID="{23FB1937-097E-422E-BEE4-071FFDC1F30A}" presName="noGeometry" presStyleCnt="0"/>
      <dgm:spPr/>
    </dgm:pt>
    <dgm:pt modelId="{6D982925-F714-498A-AD11-1BFED332FFEA}" type="pres">
      <dgm:prSet presAssocID="{23FB1937-097E-422E-BEE4-071FFDC1F30A}" presName="childTextVisible" presStyleLbl="bgAccFollowNode1" presStyleIdx="5" presStyleCnt="6">
        <dgm:presLayoutVars>
          <dgm:bulletEnabled val="1"/>
        </dgm:presLayoutVars>
      </dgm:prSet>
      <dgm:spPr/>
    </dgm:pt>
    <dgm:pt modelId="{AFCDA512-D77A-4423-A36B-C5EAE4BFE9B0}" type="pres">
      <dgm:prSet presAssocID="{23FB1937-097E-422E-BEE4-071FFDC1F30A}" presName="childTextHidden" presStyleLbl="bgAccFollowNode1" presStyleIdx="5" presStyleCnt="6"/>
      <dgm:spPr/>
    </dgm:pt>
    <dgm:pt modelId="{64DC87E9-9001-4A48-A0E0-57D54D9F53E9}" type="pres">
      <dgm:prSet presAssocID="{23FB1937-097E-422E-BEE4-071FFDC1F30A}" presName="parentText" presStyleLbl="node1" presStyleIdx="5" presStyleCnt="6">
        <dgm:presLayoutVars>
          <dgm:chMax val="1"/>
          <dgm:bulletEnabled val="1"/>
        </dgm:presLayoutVars>
      </dgm:prSet>
      <dgm:spPr/>
    </dgm:pt>
  </dgm:ptLst>
  <dgm:cxnLst>
    <dgm:cxn modelId="{FA80AA01-9EB0-49B0-B298-C78808FF5CC4}" type="presOf" srcId="{61159A06-0BCF-493C-A2C5-105DC326F0F1}" destId="{9D942305-9432-4E2E-AAB7-B09768B37C6B}" srcOrd="0" destOrd="0" presId="urn:microsoft.com/office/officeart/2005/8/layout/hProcess6"/>
    <dgm:cxn modelId="{1456A602-6477-40EC-990C-5364CB46AE72}" type="presOf" srcId="{D31B9584-E991-4879-979F-4EBC0FD5ED6D}" destId="{06919582-EF3A-4BE0-9F73-6258F2292E08}" srcOrd="0" destOrd="0" presId="urn:microsoft.com/office/officeart/2005/8/layout/hProcess6"/>
    <dgm:cxn modelId="{7FDCA70F-65A9-4061-80A9-28E338B8ED57}" type="presOf" srcId="{EDD049F5-5779-4201-AA3D-4694EEEA4295}" destId="{16620B65-9137-4E8F-80FA-08894DBA2D84}" srcOrd="1" destOrd="0" presId="urn:microsoft.com/office/officeart/2005/8/layout/hProcess6"/>
    <dgm:cxn modelId="{24C94017-C39C-45ED-AFC7-0A6E712FF9AB}" type="presOf" srcId="{CBD555D3-103F-4240-A60B-539AD6D09B83}" destId="{AFCDA512-D77A-4423-A36B-C5EAE4BFE9B0}" srcOrd="1" destOrd="0" presId="urn:microsoft.com/office/officeart/2005/8/layout/hProcess6"/>
    <dgm:cxn modelId="{FA7E1E20-1EFA-453C-AFAC-DEDE53FB6280}" srcId="{931ADAD7-254B-4F17-B2EF-2C388D7D9A98}" destId="{64FCE9AE-3B4D-4601-A24E-A299CFD2946E}" srcOrd="4" destOrd="0" parTransId="{5D61B3C2-0EDC-4599-93EC-8A1B8EDE3CE4}" sibTransId="{5079FBAC-E705-48A9-B2EC-18284F662A42}"/>
    <dgm:cxn modelId="{8580B724-8377-4941-A9FD-293C50DABC63}" srcId="{931ADAD7-254B-4F17-B2EF-2C388D7D9A98}" destId="{F0F9040C-32FA-4BA0-9A99-916DB4BF34C9}" srcOrd="3" destOrd="0" parTransId="{029F05E8-C2B3-4186-A011-9A420AFD4E88}" sibTransId="{A8B348FD-073A-4BF5-B0C6-B44841628E19}"/>
    <dgm:cxn modelId="{C16A2A37-0E9F-4C7F-BE30-7A2B47F67E6B}" type="presOf" srcId="{09045C93-DCDC-4924-ACFC-39999BA5F3FC}" destId="{B84119F9-98CA-4801-930B-0F7EC77142AC}" srcOrd="0" destOrd="0" presId="urn:microsoft.com/office/officeart/2005/8/layout/hProcess6"/>
    <dgm:cxn modelId="{9189133E-3EC3-4E2F-9649-50A7CB55129F}" type="presOf" srcId="{931ADAD7-254B-4F17-B2EF-2C388D7D9A98}" destId="{CA4116D8-BE25-4F4E-A4FC-4C3ABC358797}" srcOrd="0" destOrd="0" presId="urn:microsoft.com/office/officeart/2005/8/layout/hProcess6"/>
    <dgm:cxn modelId="{0DB9675B-84D4-4634-8528-CFD65D1DB5AB}" type="presOf" srcId="{EDD049F5-5779-4201-AA3D-4694EEEA4295}" destId="{8E6E65B1-F5F6-4A21-A05A-26E2A24B1D97}" srcOrd="0" destOrd="0" presId="urn:microsoft.com/office/officeart/2005/8/layout/hProcess6"/>
    <dgm:cxn modelId="{050B535B-AF3D-4F94-9590-BD988A1DD4FF}" srcId="{429A270E-4603-4F9F-95DB-9DC382E9BD39}" destId="{61159A06-0BCF-493C-A2C5-105DC326F0F1}" srcOrd="0" destOrd="0" parTransId="{A0894B42-9F8F-49D7-8379-FE90E73C54D8}" sibTransId="{F256F5EC-627B-4F94-B3F3-D4AA83B2BE1D}"/>
    <dgm:cxn modelId="{488F1C61-D75F-47D9-8A3A-6B2017D3B530}" srcId="{23FB1937-097E-422E-BEE4-071FFDC1F30A}" destId="{CBD555D3-103F-4240-A60B-539AD6D09B83}" srcOrd="0" destOrd="0" parTransId="{C1EC8FB3-C393-4E25-92C9-F68A12055D1E}" sibTransId="{9072CF4C-150C-4D36-9FAE-7871020F25CF}"/>
    <dgm:cxn modelId="{DB65FA6A-6608-4F2B-AB66-74DA8559E00C}" type="presOf" srcId="{2D0ABC73-4D20-4428-BEDC-93153EAD5263}" destId="{344366BF-72CD-4F4D-8D4A-18552048AF92}" srcOrd="0" destOrd="0" presId="urn:microsoft.com/office/officeart/2005/8/layout/hProcess6"/>
    <dgm:cxn modelId="{7613B34C-5394-4DCE-8D12-BE4AD4783803}" srcId="{931ADAD7-254B-4F17-B2EF-2C388D7D9A98}" destId="{23FB1937-097E-422E-BEE4-071FFDC1F30A}" srcOrd="5" destOrd="0" parTransId="{6E1CA28D-0AB8-4F87-98CE-71EB4243E962}" sibTransId="{20A2D2F3-0A62-42B9-9B30-D1C651CFD1FC}"/>
    <dgm:cxn modelId="{0D255F6D-DEA6-4620-B8D8-CC1F822FE1C7}" srcId="{64FCE9AE-3B4D-4601-A24E-A299CFD2946E}" destId="{C1D529A5-CAD4-4427-9982-391744850F72}" srcOrd="1" destOrd="0" parTransId="{C4915F4F-C3D3-4061-80D6-C0CCC28AB882}" sibTransId="{0426DA49-0B92-47AE-A62E-00B9B877BA2F}"/>
    <dgm:cxn modelId="{75B2124F-D9CD-4AF7-A7F4-D9AC8B3E0C44}" srcId="{931ADAD7-254B-4F17-B2EF-2C388D7D9A98}" destId="{429A270E-4603-4F9F-95DB-9DC382E9BD39}" srcOrd="2" destOrd="0" parTransId="{68BC0745-2B3F-4727-977C-121AFF127708}" sibTransId="{A3B3945B-F241-42BE-9116-53F7E44F93D6}"/>
    <dgm:cxn modelId="{378E7072-3728-4FD3-8F48-86F76DB0B751}" type="presOf" srcId="{64FCE9AE-3B4D-4601-A24E-A299CFD2946E}" destId="{C31B1852-A3CC-44CD-8A65-E7452660655F}" srcOrd="0" destOrd="0" presId="urn:microsoft.com/office/officeart/2005/8/layout/hProcess6"/>
    <dgm:cxn modelId="{3B7BBF54-426F-42EB-A7B7-DECF8CE88A69}" type="presOf" srcId="{9DED5452-6D7B-4A7D-B06C-E0EECD1302E1}" destId="{E39F5100-7EBD-4DD6-A09E-E00D33A05C2F}" srcOrd="1" destOrd="0" presId="urn:microsoft.com/office/officeart/2005/8/layout/hProcess6"/>
    <dgm:cxn modelId="{A6618B57-80B1-4B91-A1DB-C24348FF9D1E}" type="presOf" srcId="{429A270E-4603-4F9F-95DB-9DC382E9BD39}" destId="{EF091E34-CDE0-4E3E-ADB3-F293F57E290B}" srcOrd="0" destOrd="0" presId="urn:microsoft.com/office/officeart/2005/8/layout/hProcess6"/>
    <dgm:cxn modelId="{99F5FF77-B3E1-424D-A219-4D16E70B871E}" srcId="{931ADAD7-254B-4F17-B2EF-2C388D7D9A98}" destId="{D31B9584-E991-4879-979F-4EBC0FD5ED6D}" srcOrd="0" destOrd="0" parTransId="{09178B23-985D-4186-8C96-521D365CB161}" sibTransId="{15D10F6B-FE57-4968-BDC6-4202435DCB99}"/>
    <dgm:cxn modelId="{54C7F078-0A2E-4685-84E5-BDC9AE20E749}" type="presOf" srcId="{2D0ABC73-4D20-4428-BEDC-93153EAD5263}" destId="{655808B5-BA4E-47E7-A953-63ED00AFFE32}" srcOrd="1" destOrd="0" presId="urn:microsoft.com/office/officeart/2005/8/layout/hProcess6"/>
    <dgm:cxn modelId="{2A227A84-F783-4A32-8C8F-C93F69B5143C}" type="presOf" srcId="{61159A06-0BCF-493C-A2C5-105DC326F0F1}" destId="{0A552B15-96C3-4A83-9861-A3A4086D5738}" srcOrd="1" destOrd="0" presId="urn:microsoft.com/office/officeart/2005/8/layout/hProcess6"/>
    <dgm:cxn modelId="{E761318D-C9AD-4E14-8CA8-3CE8AB794314}" srcId="{09045C93-DCDC-4924-ACFC-39999BA5F3FC}" destId="{D3B7C872-9C5C-4542-BEFB-12E23FD4F752}" srcOrd="0" destOrd="0" parTransId="{E95F43E0-FE5C-40FC-976D-CC03C5126894}" sibTransId="{FE813EF6-437D-46BA-AF22-AACBE0CF4EDF}"/>
    <dgm:cxn modelId="{E00788A0-203A-40D8-91CA-536C6C4E8CB0}" type="presOf" srcId="{23FB1937-097E-422E-BEE4-071FFDC1F30A}" destId="{64DC87E9-9001-4A48-A0E0-57D54D9F53E9}" srcOrd="0" destOrd="0" presId="urn:microsoft.com/office/officeart/2005/8/layout/hProcess6"/>
    <dgm:cxn modelId="{A41B58A1-67D0-49B3-9747-CD936F368D92}" srcId="{F0F9040C-32FA-4BA0-9A99-916DB4BF34C9}" destId="{EDD049F5-5779-4201-AA3D-4694EEEA4295}" srcOrd="0" destOrd="0" parTransId="{DDFECF99-6955-4370-AC59-5502ECFF293A}" sibTransId="{6BF6E974-ADCD-405D-8B4F-21D3D0DD2CFB}"/>
    <dgm:cxn modelId="{50AE8AAB-40C0-4F01-AF12-69F162442FF0}" type="presOf" srcId="{9DED5452-6D7B-4A7D-B06C-E0EECD1302E1}" destId="{C26F514D-A24C-4594-B3C4-526ACDB61552}" srcOrd="0" destOrd="0" presId="urn:microsoft.com/office/officeart/2005/8/layout/hProcess6"/>
    <dgm:cxn modelId="{4625C1AB-DAF4-4ABB-B372-3BEAECFD09EE}" type="presOf" srcId="{D3B7C872-9C5C-4542-BEFB-12E23FD4F752}" destId="{16F49597-113B-4B47-B1A2-61885CA8EDCF}" srcOrd="0" destOrd="0" presId="urn:microsoft.com/office/officeart/2005/8/layout/hProcess6"/>
    <dgm:cxn modelId="{B0FF41B2-7044-4D3B-97C0-02897EB9EB5D}" type="presOf" srcId="{CBD555D3-103F-4240-A60B-539AD6D09B83}" destId="{6D982925-F714-498A-AD11-1BFED332FFEA}" srcOrd="0" destOrd="0" presId="urn:microsoft.com/office/officeart/2005/8/layout/hProcess6"/>
    <dgm:cxn modelId="{1DB094BC-8DB8-4569-B374-5E7017B30BE9}" type="presOf" srcId="{C1D529A5-CAD4-4427-9982-391744850F72}" destId="{344366BF-72CD-4F4D-8D4A-18552048AF92}" srcOrd="0" destOrd="1" presId="urn:microsoft.com/office/officeart/2005/8/layout/hProcess6"/>
    <dgm:cxn modelId="{4124CCC2-9469-438A-A751-49CC44CC994A}" type="presOf" srcId="{C1D529A5-CAD4-4427-9982-391744850F72}" destId="{655808B5-BA4E-47E7-A953-63ED00AFFE32}" srcOrd="1" destOrd="1" presId="urn:microsoft.com/office/officeart/2005/8/layout/hProcess6"/>
    <dgm:cxn modelId="{E8F244CB-1177-4E84-B0EC-2869985F907B}" srcId="{931ADAD7-254B-4F17-B2EF-2C388D7D9A98}" destId="{09045C93-DCDC-4924-ACFC-39999BA5F3FC}" srcOrd="1" destOrd="0" parTransId="{0F40B1DA-F46F-490E-B31D-92C7A9D0C1DB}" sibTransId="{D381000E-1731-4F45-8823-F96AA51FA7C2}"/>
    <dgm:cxn modelId="{A66180CD-CA78-4D35-BBCC-44DF19429283}" type="presOf" srcId="{D3B7C872-9C5C-4542-BEFB-12E23FD4F752}" destId="{223FFC82-6332-4261-9CAC-6A196DB2DF3E}" srcOrd="1" destOrd="0" presId="urn:microsoft.com/office/officeart/2005/8/layout/hProcess6"/>
    <dgm:cxn modelId="{0BA2A9D1-01AD-432C-B17C-70E8FC57388A}" srcId="{64FCE9AE-3B4D-4601-A24E-A299CFD2946E}" destId="{2D0ABC73-4D20-4428-BEDC-93153EAD5263}" srcOrd="0" destOrd="0" parTransId="{B1E67BB0-F499-4448-AEF7-AA559DD2DE24}" sibTransId="{3518A42A-7ADA-4747-B74D-B2454E2D71D4}"/>
    <dgm:cxn modelId="{A68EF3DB-717D-4D53-92CA-D5F952C7F7C9}" srcId="{D31B9584-E991-4879-979F-4EBC0FD5ED6D}" destId="{9DED5452-6D7B-4A7D-B06C-E0EECD1302E1}" srcOrd="0" destOrd="0" parTransId="{3C02C067-D056-4A62-80E0-C1B2D3E82476}" sibTransId="{4A43D91B-8B3E-4C79-945A-F086EC983858}"/>
    <dgm:cxn modelId="{B73CC2F9-F2B5-4AB3-85A4-E77D105B3EA0}" type="presOf" srcId="{F0F9040C-32FA-4BA0-9A99-916DB4BF34C9}" destId="{4E5D185F-0F08-4CE0-B6DA-3B39C12B69A6}" srcOrd="0" destOrd="0" presId="urn:microsoft.com/office/officeart/2005/8/layout/hProcess6"/>
    <dgm:cxn modelId="{6520800E-F6A9-40DA-946F-048020C74FE3}" type="presParOf" srcId="{CA4116D8-BE25-4F4E-A4FC-4C3ABC358797}" destId="{6D6196F0-BE58-4909-BB03-104FBD86E855}" srcOrd="0" destOrd="0" presId="urn:microsoft.com/office/officeart/2005/8/layout/hProcess6"/>
    <dgm:cxn modelId="{02EA6BC3-5183-4017-93B7-EE1AC8A46BDA}" type="presParOf" srcId="{6D6196F0-BE58-4909-BB03-104FBD86E855}" destId="{300C083B-321F-43ED-9B86-97EA433B532A}" srcOrd="0" destOrd="0" presId="urn:microsoft.com/office/officeart/2005/8/layout/hProcess6"/>
    <dgm:cxn modelId="{3C46DCBA-B9DA-4C96-A11F-5ED64DFE7023}" type="presParOf" srcId="{6D6196F0-BE58-4909-BB03-104FBD86E855}" destId="{C26F514D-A24C-4594-B3C4-526ACDB61552}" srcOrd="1" destOrd="0" presId="urn:microsoft.com/office/officeart/2005/8/layout/hProcess6"/>
    <dgm:cxn modelId="{F3CFF1D0-0816-4ACB-BAAE-9FAA7E149B89}" type="presParOf" srcId="{6D6196F0-BE58-4909-BB03-104FBD86E855}" destId="{E39F5100-7EBD-4DD6-A09E-E00D33A05C2F}" srcOrd="2" destOrd="0" presId="urn:microsoft.com/office/officeart/2005/8/layout/hProcess6"/>
    <dgm:cxn modelId="{862B9D86-5F57-40D6-AABE-D27826A02082}" type="presParOf" srcId="{6D6196F0-BE58-4909-BB03-104FBD86E855}" destId="{06919582-EF3A-4BE0-9F73-6258F2292E08}" srcOrd="3" destOrd="0" presId="urn:microsoft.com/office/officeart/2005/8/layout/hProcess6"/>
    <dgm:cxn modelId="{4D2AA615-A6B7-4CD6-A650-78113A68ABC4}" type="presParOf" srcId="{CA4116D8-BE25-4F4E-A4FC-4C3ABC358797}" destId="{64B5B8C3-59E8-4D2B-B456-880743474B69}" srcOrd="1" destOrd="0" presId="urn:microsoft.com/office/officeart/2005/8/layout/hProcess6"/>
    <dgm:cxn modelId="{4DC033D2-9B2A-4556-A087-CC21A1B4CF67}" type="presParOf" srcId="{CA4116D8-BE25-4F4E-A4FC-4C3ABC358797}" destId="{827165D6-93E4-40EB-A3F2-04C5352274C7}" srcOrd="2" destOrd="0" presId="urn:microsoft.com/office/officeart/2005/8/layout/hProcess6"/>
    <dgm:cxn modelId="{055BF55B-811E-459F-A32E-08BB343BC5EC}" type="presParOf" srcId="{827165D6-93E4-40EB-A3F2-04C5352274C7}" destId="{8120B737-093C-4A82-9F0E-A0C51859E690}" srcOrd="0" destOrd="0" presId="urn:microsoft.com/office/officeart/2005/8/layout/hProcess6"/>
    <dgm:cxn modelId="{438BAADE-6389-4985-B234-E702B3882C46}" type="presParOf" srcId="{827165D6-93E4-40EB-A3F2-04C5352274C7}" destId="{16F49597-113B-4B47-B1A2-61885CA8EDCF}" srcOrd="1" destOrd="0" presId="urn:microsoft.com/office/officeart/2005/8/layout/hProcess6"/>
    <dgm:cxn modelId="{B1B9465D-559F-4F7D-904F-67FDED64C44D}" type="presParOf" srcId="{827165D6-93E4-40EB-A3F2-04C5352274C7}" destId="{223FFC82-6332-4261-9CAC-6A196DB2DF3E}" srcOrd="2" destOrd="0" presId="urn:microsoft.com/office/officeart/2005/8/layout/hProcess6"/>
    <dgm:cxn modelId="{FADF79B8-52A9-4253-91C9-480C4254440B}" type="presParOf" srcId="{827165D6-93E4-40EB-A3F2-04C5352274C7}" destId="{B84119F9-98CA-4801-930B-0F7EC77142AC}" srcOrd="3" destOrd="0" presId="urn:microsoft.com/office/officeart/2005/8/layout/hProcess6"/>
    <dgm:cxn modelId="{50E4D983-0DDA-47AF-8146-92F7CA93CEA1}" type="presParOf" srcId="{CA4116D8-BE25-4F4E-A4FC-4C3ABC358797}" destId="{55EC05C8-B519-4EB0-8CBA-5D295FABB9DF}" srcOrd="3" destOrd="0" presId="urn:microsoft.com/office/officeart/2005/8/layout/hProcess6"/>
    <dgm:cxn modelId="{C9F15DB9-02E9-4744-862B-223C99844ADD}" type="presParOf" srcId="{CA4116D8-BE25-4F4E-A4FC-4C3ABC358797}" destId="{CE4EDA28-2AD1-4F86-BE3D-1EF04AF9C4BE}" srcOrd="4" destOrd="0" presId="urn:microsoft.com/office/officeart/2005/8/layout/hProcess6"/>
    <dgm:cxn modelId="{EE84260D-FB9E-4693-AAEA-2A33D25C01CE}" type="presParOf" srcId="{CE4EDA28-2AD1-4F86-BE3D-1EF04AF9C4BE}" destId="{BDBFBDCE-4282-4BD5-9C64-0E2909E70B58}" srcOrd="0" destOrd="0" presId="urn:microsoft.com/office/officeart/2005/8/layout/hProcess6"/>
    <dgm:cxn modelId="{2D0FD443-76FB-4C6E-A567-9118C178CF9D}" type="presParOf" srcId="{CE4EDA28-2AD1-4F86-BE3D-1EF04AF9C4BE}" destId="{9D942305-9432-4E2E-AAB7-B09768B37C6B}" srcOrd="1" destOrd="0" presId="urn:microsoft.com/office/officeart/2005/8/layout/hProcess6"/>
    <dgm:cxn modelId="{A4727D8A-104B-447F-A55A-381BAB0FB1DC}" type="presParOf" srcId="{CE4EDA28-2AD1-4F86-BE3D-1EF04AF9C4BE}" destId="{0A552B15-96C3-4A83-9861-A3A4086D5738}" srcOrd="2" destOrd="0" presId="urn:microsoft.com/office/officeart/2005/8/layout/hProcess6"/>
    <dgm:cxn modelId="{1C2B078A-9BAF-414B-8AB6-FED3F7E32D8C}" type="presParOf" srcId="{CE4EDA28-2AD1-4F86-BE3D-1EF04AF9C4BE}" destId="{EF091E34-CDE0-4E3E-ADB3-F293F57E290B}" srcOrd="3" destOrd="0" presId="urn:microsoft.com/office/officeart/2005/8/layout/hProcess6"/>
    <dgm:cxn modelId="{39236E30-DD3F-4398-BBD6-402D2122D6DE}" type="presParOf" srcId="{CA4116D8-BE25-4F4E-A4FC-4C3ABC358797}" destId="{450159BD-3A31-4FAD-8E5B-09FC94C20316}" srcOrd="5" destOrd="0" presId="urn:microsoft.com/office/officeart/2005/8/layout/hProcess6"/>
    <dgm:cxn modelId="{EA7A698B-9B21-4E60-ABF3-213945CCEE3E}" type="presParOf" srcId="{CA4116D8-BE25-4F4E-A4FC-4C3ABC358797}" destId="{BF68F9BD-6DE0-4C53-A0F3-1ED887A164D8}" srcOrd="6" destOrd="0" presId="urn:microsoft.com/office/officeart/2005/8/layout/hProcess6"/>
    <dgm:cxn modelId="{65A39C07-A6C9-4B02-B094-68271699535D}" type="presParOf" srcId="{BF68F9BD-6DE0-4C53-A0F3-1ED887A164D8}" destId="{C2A681FE-D38D-4826-9324-121EDADDA435}" srcOrd="0" destOrd="0" presId="urn:microsoft.com/office/officeart/2005/8/layout/hProcess6"/>
    <dgm:cxn modelId="{4AF1217C-0EC9-4CBA-A7AF-AC84B3AF4112}" type="presParOf" srcId="{BF68F9BD-6DE0-4C53-A0F3-1ED887A164D8}" destId="{8E6E65B1-F5F6-4A21-A05A-26E2A24B1D97}" srcOrd="1" destOrd="0" presId="urn:microsoft.com/office/officeart/2005/8/layout/hProcess6"/>
    <dgm:cxn modelId="{F2D72A7E-9254-4449-97B2-D04567A3E853}" type="presParOf" srcId="{BF68F9BD-6DE0-4C53-A0F3-1ED887A164D8}" destId="{16620B65-9137-4E8F-80FA-08894DBA2D84}" srcOrd="2" destOrd="0" presId="urn:microsoft.com/office/officeart/2005/8/layout/hProcess6"/>
    <dgm:cxn modelId="{07E5D927-762B-4F6B-8364-CC5F665800B7}" type="presParOf" srcId="{BF68F9BD-6DE0-4C53-A0F3-1ED887A164D8}" destId="{4E5D185F-0F08-4CE0-B6DA-3B39C12B69A6}" srcOrd="3" destOrd="0" presId="urn:microsoft.com/office/officeart/2005/8/layout/hProcess6"/>
    <dgm:cxn modelId="{8309B349-5741-4154-86FA-9F212FEE0D5A}" type="presParOf" srcId="{CA4116D8-BE25-4F4E-A4FC-4C3ABC358797}" destId="{D93A18AF-4C16-4DC4-8DCE-33993F52BC8D}" srcOrd="7" destOrd="0" presId="urn:microsoft.com/office/officeart/2005/8/layout/hProcess6"/>
    <dgm:cxn modelId="{C5858601-EF5B-4E06-8EE9-EB30D52D62A1}" type="presParOf" srcId="{CA4116D8-BE25-4F4E-A4FC-4C3ABC358797}" destId="{734F3426-FBB9-4FBB-962D-6F97BEE9D78C}" srcOrd="8" destOrd="0" presId="urn:microsoft.com/office/officeart/2005/8/layout/hProcess6"/>
    <dgm:cxn modelId="{2773EDC2-C6BA-451A-ACCE-6E76FFBEE7FA}" type="presParOf" srcId="{734F3426-FBB9-4FBB-962D-6F97BEE9D78C}" destId="{1706285A-9260-4DF8-88F1-F0C65789D004}" srcOrd="0" destOrd="0" presId="urn:microsoft.com/office/officeart/2005/8/layout/hProcess6"/>
    <dgm:cxn modelId="{C104D878-8C17-4AD7-B3EE-0D5147C7DFB8}" type="presParOf" srcId="{734F3426-FBB9-4FBB-962D-6F97BEE9D78C}" destId="{344366BF-72CD-4F4D-8D4A-18552048AF92}" srcOrd="1" destOrd="0" presId="urn:microsoft.com/office/officeart/2005/8/layout/hProcess6"/>
    <dgm:cxn modelId="{3E907E8F-1FF4-4552-9E4D-29955873D346}" type="presParOf" srcId="{734F3426-FBB9-4FBB-962D-6F97BEE9D78C}" destId="{655808B5-BA4E-47E7-A953-63ED00AFFE32}" srcOrd="2" destOrd="0" presId="urn:microsoft.com/office/officeart/2005/8/layout/hProcess6"/>
    <dgm:cxn modelId="{EF3382A8-9F23-4818-A5F4-C72AE61E001D}" type="presParOf" srcId="{734F3426-FBB9-4FBB-962D-6F97BEE9D78C}" destId="{C31B1852-A3CC-44CD-8A65-E7452660655F}" srcOrd="3" destOrd="0" presId="urn:microsoft.com/office/officeart/2005/8/layout/hProcess6"/>
    <dgm:cxn modelId="{D325A3BB-BB82-4D0B-8528-442E9D8D83A5}" type="presParOf" srcId="{CA4116D8-BE25-4F4E-A4FC-4C3ABC358797}" destId="{44620A4F-D9DD-4ACC-ADF0-44E2B0933FEA}" srcOrd="9" destOrd="0" presId="urn:microsoft.com/office/officeart/2005/8/layout/hProcess6"/>
    <dgm:cxn modelId="{83CC00ED-1199-45E3-BFF7-D8BD6C3F4E5D}" type="presParOf" srcId="{CA4116D8-BE25-4F4E-A4FC-4C3ABC358797}" destId="{71FE33C9-D7A9-430D-AFDB-FF22329E8AE4}" srcOrd="10" destOrd="0" presId="urn:microsoft.com/office/officeart/2005/8/layout/hProcess6"/>
    <dgm:cxn modelId="{7CB16639-E1B6-4FC2-9A94-ABB0314F0EC9}" type="presParOf" srcId="{71FE33C9-D7A9-430D-AFDB-FF22329E8AE4}" destId="{304177B0-55C1-485C-A431-08D9EF3254D8}" srcOrd="0" destOrd="0" presId="urn:microsoft.com/office/officeart/2005/8/layout/hProcess6"/>
    <dgm:cxn modelId="{FEC80DF9-8FF7-4C49-AA55-409C3EEEBC66}" type="presParOf" srcId="{71FE33C9-D7A9-430D-AFDB-FF22329E8AE4}" destId="{6D982925-F714-498A-AD11-1BFED332FFEA}" srcOrd="1" destOrd="0" presId="urn:microsoft.com/office/officeart/2005/8/layout/hProcess6"/>
    <dgm:cxn modelId="{F9DBA410-9717-4691-96D2-246AA4D5FDB8}" type="presParOf" srcId="{71FE33C9-D7A9-430D-AFDB-FF22329E8AE4}" destId="{AFCDA512-D77A-4423-A36B-C5EAE4BFE9B0}" srcOrd="2" destOrd="0" presId="urn:microsoft.com/office/officeart/2005/8/layout/hProcess6"/>
    <dgm:cxn modelId="{DBF48D6D-4DA0-4464-8D54-66D7A4958210}" type="presParOf" srcId="{71FE33C9-D7A9-430D-AFDB-FF22329E8AE4}" destId="{64DC87E9-9001-4A48-A0E0-57D54D9F53E9}" srcOrd="3" destOrd="0" presId="urn:microsoft.com/office/officeart/2005/8/layout/hProcess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E70FE5A-BE20-4AD7-ADEF-02049F534E0B}" type="doc">
      <dgm:prSet loTypeId="urn:microsoft.com/office/officeart/2005/8/layout/vList2" loCatId="list" qsTypeId="urn:microsoft.com/office/officeart/2005/8/quickstyle/3d1" qsCatId="3D" csTypeId="urn:microsoft.com/office/officeart/2005/8/colors/colorful4" csCatId="colorful" phldr="1"/>
      <dgm:spPr/>
      <dgm:t>
        <a:bodyPr/>
        <a:lstStyle/>
        <a:p>
          <a:endParaRPr lang="en-US"/>
        </a:p>
      </dgm:t>
    </dgm:pt>
    <dgm:pt modelId="{120AE38B-36C1-468F-9E74-162D807336E4}">
      <dgm:prSet phldrT="[Text]"/>
      <dgm:spPr>
        <a:solidFill>
          <a:srgbClr val="000099"/>
        </a:solidFill>
      </dgm:spPr>
      <dgm:t>
        <a:bodyPr/>
        <a:lstStyle/>
        <a:p>
          <a:r>
            <a:rPr lang="en-US" dirty="0"/>
            <a:t>DLA RTD</a:t>
          </a:r>
        </a:p>
      </dgm:t>
    </dgm:pt>
    <dgm:pt modelId="{111E0715-3D06-40AB-8614-94A2496A789C}" type="parTrans" cxnId="{C4FE941F-328C-444C-B221-8E1B96973A1D}">
      <dgm:prSet/>
      <dgm:spPr/>
      <dgm:t>
        <a:bodyPr/>
        <a:lstStyle/>
        <a:p>
          <a:endParaRPr lang="en-US"/>
        </a:p>
      </dgm:t>
    </dgm:pt>
    <dgm:pt modelId="{61772C18-9416-4B76-A1A1-F5E26168C813}" type="sibTrans" cxnId="{C4FE941F-328C-444C-B221-8E1B96973A1D}">
      <dgm:prSet/>
      <dgm:spPr/>
      <dgm:t>
        <a:bodyPr/>
        <a:lstStyle/>
        <a:p>
          <a:endParaRPr lang="en-US"/>
        </a:p>
      </dgm:t>
    </dgm:pt>
    <dgm:pt modelId="{ED8BC433-37B4-48B5-B4F3-2F8DF7E90C1B}">
      <dgm:prSet phldrT="[Text]"/>
      <dgm:spPr/>
      <dgm:t>
        <a:bodyPr/>
        <a:lstStyle/>
        <a:p>
          <a:endParaRPr lang="en-US" dirty="0">
            <a:latin typeface="Arial" panose="020B0604020202020204" pitchFamily="34" charset="0"/>
            <a:cs typeface="Arial" panose="020B0604020202020204" pitchFamily="34" charset="0"/>
          </a:endParaRPr>
        </a:p>
      </dgm:t>
    </dgm:pt>
    <dgm:pt modelId="{E6037485-3A5E-4A3E-889E-FB1D57EE4E6A}" type="parTrans" cxnId="{AE308A64-844E-4AA6-AF4A-12BAA254EA6B}">
      <dgm:prSet/>
      <dgm:spPr/>
      <dgm:t>
        <a:bodyPr/>
        <a:lstStyle/>
        <a:p>
          <a:endParaRPr lang="en-US"/>
        </a:p>
      </dgm:t>
    </dgm:pt>
    <dgm:pt modelId="{A551778B-3D63-499E-A90B-1BB28C9A57CE}" type="sibTrans" cxnId="{AE308A64-844E-4AA6-AF4A-12BAA254EA6B}">
      <dgm:prSet/>
      <dgm:spPr/>
      <dgm:t>
        <a:bodyPr/>
        <a:lstStyle/>
        <a:p>
          <a:endParaRPr lang="en-US"/>
        </a:p>
      </dgm:t>
    </dgm:pt>
    <dgm:pt modelId="{63532032-AE3E-4641-859A-BAA3E0BDCEB7}">
      <dgm:prSet phldrT="[Text]"/>
      <dgm:spPr>
        <a:solidFill>
          <a:srgbClr val="00B0F0"/>
        </a:solidFill>
      </dgm:spPr>
      <dgm:t>
        <a:bodyPr/>
        <a:lstStyle/>
        <a:p>
          <a:r>
            <a:rPr lang="en-US" dirty="0"/>
            <a:t>DSDs</a:t>
          </a:r>
        </a:p>
      </dgm:t>
    </dgm:pt>
    <dgm:pt modelId="{64681027-A152-4A7A-ADC5-1B69DF3042AD}" type="parTrans" cxnId="{27711591-5F55-487A-A18C-9F7818121AA0}">
      <dgm:prSet/>
      <dgm:spPr/>
      <dgm:t>
        <a:bodyPr/>
        <a:lstStyle/>
        <a:p>
          <a:endParaRPr lang="en-US"/>
        </a:p>
      </dgm:t>
    </dgm:pt>
    <dgm:pt modelId="{D252B5B8-5C9C-440F-A279-06B20F41343F}" type="sibTrans" cxnId="{27711591-5F55-487A-A18C-9F7818121AA0}">
      <dgm:prSet/>
      <dgm:spPr/>
      <dgm:t>
        <a:bodyPr/>
        <a:lstStyle/>
        <a:p>
          <a:endParaRPr lang="en-US"/>
        </a:p>
      </dgm:t>
    </dgm:pt>
    <dgm:pt modelId="{25039DC9-3EF4-4B05-BD43-F0818122A055}">
      <dgm:prSet phldrT="[Text]" custT="1"/>
      <dgm:spPr/>
      <dgm:t>
        <a:bodyPr/>
        <a:lstStyle/>
        <a:p>
          <a:endParaRPr lang="en-US" sz="1900" dirty="0"/>
        </a:p>
      </dgm:t>
    </dgm:pt>
    <dgm:pt modelId="{46B4CF27-9313-4B6E-838D-F8E23A762F6D}" type="parTrans" cxnId="{348C6DFE-1344-4EEF-B726-0438BA805E12}">
      <dgm:prSet/>
      <dgm:spPr/>
      <dgm:t>
        <a:bodyPr/>
        <a:lstStyle/>
        <a:p>
          <a:endParaRPr lang="en-US"/>
        </a:p>
      </dgm:t>
    </dgm:pt>
    <dgm:pt modelId="{3B382CFF-4221-4A81-B526-5576326D7032}" type="sibTrans" cxnId="{348C6DFE-1344-4EEF-B726-0438BA805E12}">
      <dgm:prSet/>
      <dgm:spPr/>
      <dgm:t>
        <a:bodyPr/>
        <a:lstStyle/>
        <a:p>
          <a:endParaRPr lang="en-US"/>
        </a:p>
      </dgm:t>
    </dgm:pt>
    <dgm:pt modelId="{F86189F4-36E8-45E9-A905-E6CDEFF537EE}" type="pres">
      <dgm:prSet presAssocID="{1E70FE5A-BE20-4AD7-ADEF-02049F534E0B}" presName="linear" presStyleCnt="0">
        <dgm:presLayoutVars>
          <dgm:animLvl val="lvl"/>
          <dgm:resizeHandles val="exact"/>
        </dgm:presLayoutVars>
      </dgm:prSet>
      <dgm:spPr/>
    </dgm:pt>
    <dgm:pt modelId="{9D4D1ECF-D714-4622-B013-16FFFE7F4BFA}" type="pres">
      <dgm:prSet presAssocID="{120AE38B-36C1-468F-9E74-162D807336E4}" presName="parentText" presStyleLbl="node1" presStyleIdx="0" presStyleCnt="2" custScaleY="44746" custLinFactNeighborY="-82138">
        <dgm:presLayoutVars>
          <dgm:chMax val="0"/>
          <dgm:bulletEnabled val="1"/>
        </dgm:presLayoutVars>
      </dgm:prSet>
      <dgm:spPr/>
    </dgm:pt>
    <dgm:pt modelId="{F061FC51-BF51-4DE3-8188-6EF4375D02B2}" type="pres">
      <dgm:prSet presAssocID="{120AE38B-36C1-468F-9E74-162D807336E4}" presName="childText" presStyleLbl="revTx" presStyleIdx="0" presStyleCnt="2" custScaleY="17676" custLinFactNeighborX="223" custLinFactNeighborY="-12153">
        <dgm:presLayoutVars>
          <dgm:bulletEnabled val="1"/>
        </dgm:presLayoutVars>
      </dgm:prSet>
      <dgm:spPr/>
    </dgm:pt>
    <dgm:pt modelId="{EA4A07F6-C956-472F-810A-FE64243DCC0F}" type="pres">
      <dgm:prSet presAssocID="{63532032-AE3E-4641-859A-BAA3E0BDCEB7}" presName="parentText" presStyleLbl="node1" presStyleIdx="1" presStyleCnt="2" custScaleY="41300" custLinFactNeighborX="335" custLinFactNeighborY="29501">
        <dgm:presLayoutVars>
          <dgm:chMax val="0"/>
          <dgm:bulletEnabled val="1"/>
        </dgm:presLayoutVars>
      </dgm:prSet>
      <dgm:spPr/>
    </dgm:pt>
    <dgm:pt modelId="{9F48FA49-1B5E-4112-B373-96D5D66337D5}" type="pres">
      <dgm:prSet presAssocID="{63532032-AE3E-4641-859A-BAA3E0BDCEB7}" presName="childText" presStyleLbl="revTx" presStyleIdx="1" presStyleCnt="2" custScaleY="120463" custLinFactNeighborY="-31540">
        <dgm:presLayoutVars>
          <dgm:bulletEnabled val="1"/>
        </dgm:presLayoutVars>
      </dgm:prSet>
      <dgm:spPr/>
    </dgm:pt>
  </dgm:ptLst>
  <dgm:cxnLst>
    <dgm:cxn modelId="{C4FE941F-328C-444C-B221-8E1B96973A1D}" srcId="{1E70FE5A-BE20-4AD7-ADEF-02049F534E0B}" destId="{120AE38B-36C1-468F-9E74-162D807336E4}" srcOrd="0" destOrd="0" parTransId="{111E0715-3D06-40AB-8614-94A2496A789C}" sibTransId="{61772C18-9416-4B76-A1A1-F5E26168C813}"/>
    <dgm:cxn modelId="{31F99F2A-6CF8-4C80-880A-E46AD91FC84F}" type="presOf" srcId="{120AE38B-36C1-468F-9E74-162D807336E4}" destId="{9D4D1ECF-D714-4622-B013-16FFFE7F4BFA}" srcOrd="0" destOrd="0" presId="urn:microsoft.com/office/officeart/2005/8/layout/vList2"/>
    <dgm:cxn modelId="{42B64C61-4D78-4878-8C35-115F1D76C11C}" type="presOf" srcId="{25039DC9-3EF4-4B05-BD43-F0818122A055}" destId="{9F48FA49-1B5E-4112-B373-96D5D66337D5}" srcOrd="0" destOrd="0" presId="urn:microsoft.com/office/officeart/2005/8/layout/vList2"/>
    <dgm:cxn modelId="{AE308A64-844E-4AA6-AF4A-12BAA254EA6B}" srcId="{120AE38B-36C1-468F-9E74-162D807336E4}" destId="{ED8BC433-37B4-48B5-B4F3-2F8DF7E90C1B}" srcOrd="0" destOrd="0" parTransId="{E6037485-3A5E-4A3E-889E-FB1D57EE4E6A}" sibTransId="{A551778B-3D63-499E-A90B-1BB28C9A57CE}"/>
    <dgm:cxn modelId="{BB847B4C-A9ED-4FA8-8CDC-F42D222E9FA4}" type="presOf" srcId="{63532032-AE3E-4641-859A-BAA3E0BDCEB7}" destId="{EA4A07F6-C956-472F-810A-FE64243DCC0F}" srcOrd="0" destOrd="0" presId="urn:microsoft.com/office/officeart/2005/8/layout/vList2"/>
    <dgm:cxn modelId="{27711591-5F55-487A-A18C-9F7818121AA0}" srcId="{1E70FE5A-BE20-4AD7-ADEF-02049F534E0B}" destId="{63532032-AE3E-4641-859A-BAA3E0BDCEB7}" srcOrd="1" destOrd="0" parTransId="{64681027-A152-4A7A-ADC5-1B69DF3042AD}" sibTransId="{D252B5B8-5C9C-440F-A279-06B20F41343F}"/>
    <dgm:cxn modelId="{970789A2-21B3-4A96-B06A-9FF4477CD675}" type="presOf" srcId="{ED8BC433-37B4-48B5-B4F3-2F8DF7E90C1B}" destId="{F061FC51-BF51-4DE3-8188-6EF4375D02B2}" srcOrd="0" destOrd="0" presId="urn:microsoft.com/office/officeart/2005/8/layout/vList2"/>
    <dgm:cxn modelId="{F28A23BE-5992-43F0-8AAA-3B34D405DFF1}" type="presOf" srcId="{1E70FE5A-BE20-4AD7-ADEF-02049F534E0B}" destId="{F86189F4-36E8-45E9-A905-E6CDEFF537EE}" srcOrd="0" destOrd="0" presId="urn:microsoft.com/office/officeart/2005/8/layout/vList2"/>
    <dgm:cxn modelId="{348C6DFE-1344-4EEF-B726-0438BA805E12}" srcId="{63532032-AE3E-4641-859A-BAA3E0BDCEB7}" destId="{25039DC9-3EF4-4B05-BD43-F0818122A055}" srcOrd="0" destOrd="0" parTransId="{46B4CF27-9313-4B6E-838D-F8E23A762F6D}" sibTransId="{3B382CFF-4221-4A81-B526-5576326D7032}"/>
    <dgm:cxn modelId="{1BF740A9-AF62-4CBB-B3E7-449431CCD8DC}" type="presParOf" srcId="{F86189F4-36E8-45E9-A905-E6CDEFF537EE}" destId="{9D4D1ECF-D714-4622-B013-16FFFE7F4BFA}" srcOrd="0" destOrd="0" presId="urn:microsoft.com/office/officeart/2005/8/layout/vList2"/>
    <dgm:cxn modelId="{025A441E-7966-492C-987B-3A0659F1893F}" type="presParOf" srcId="{F86189F4-36E8-45E9-A905-E6CDEFF537EE}" destId="{F061FC51-BF51-4DE3-8188-6EF4375D02B2}" srcOrd="1" destOrd="0" presId="urn:microsoft.com/office/officeart/2005/8/layout/vList2"/>
    <dgm:cxn modelId="{01DD6F51-F3B7-4723-9723-1B8438899652}" type="presParOf" srcId="{F86189F4-36E8-45E9-A905-E6CDEFF537EE}" destId="{EA4A07F6-C956-472F-810A-FE64243DCC0F}" srcOrd="2" destOrd="0" presId="urn:microsoft.com/office/officeart/2005/8/layout/vList2"/>
    <dgm:cxn modelId="{06842D31-0F2F-46F4-9CFB-85E0C51FEDB8}" type="presParOf" srcId="{F86189F4-36E8-45E9-A905-E6CDEFF537EE}" destId="{9F48FA49-1B5E-4112-B373-96D5D66337D5}"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6F514D-A24C-4594-B3C4-526ACDB61552}">
      <dsp:nvSpPr>
        <dsp:cNvPr id="0" name=""/>
        <dsp:cNvSpPr/>
      </dsp:nvSpPr>
      <dsp:spPr>
        <a:xfrm>
          <a:off x="235402" y="451340"/>
          <a:ext cx="1115029" cy="918293"/>
        </a:xfrm>
        <a:prstGeom prst="rightArrow">
          <a:avLst>
            <a:gd name="adj1" fmla="val 70000"/>
            <a:gd name="adj2" fmla="val 50000"/>
          </a:avLst>
        </a:prstGeom>
        <a:solidFill>
          <a:srgbClr val="92D050">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3810" rIns="7620" bIns="3810" numCol="1" spcCol="1270" anchor="ctr" anchorCtr="0">
          <a:noAutofit/>
        </a:bodyPr>
        <a:lstStyle/>
        <a:p>
          <a:pPr marL="0" lvl="0" indent="0" algn="ctr" defTabSz="266700">
            <a:lnSpc>
              <a:spcPct val="90000"/>
            </a:lnSpc>
            <a:spcBef>
              <a:spcPct val="0"/>
            </a:spcBef>
            <a:spcAft>
              <a:spcPct val="35000"/>
            </a:spcAft>
            <a:buNone/>
          </a:pPr>
          <a:r>
            <a:rPr lang="en-US" sz="600" kern="1200" dirty="0"/>
            <a:t>Accumulation-</a:t>
          </a:r>
        </a:p>
        <a:p>
          <a:pPr marL="0" lvl="0" indent="0" algn="ctr" defTabSz="266700">
            <a:lnSpc>
              <a:spcPct val="90000"/>
            </a:lnSpc>
            <a:spcBef>
              <a:spcPct val="0"/>
            </a:spcBef>
            <a:spcAft>
              <a:spcPct val="35000"/>
            </a:spcAft>
            <a:buNone/>
          </a:pPr>
          <a:r>
            <a:rPr lang="en-US" sz="600" kern="1200" dirty="0"/>
            <a:t>*DOD ONLY*</a:t>
          </a:r>
        </a:p>
      </dsp:txBody>
      <dsp:txXfrm>
        <a:off x="514159" y="589084"/>
        <a:ext cx="543577" cy="642805"/>
      </dsp:txXfrm>
    </dsp:sp>
    <dsp:sp modelId="{06919582-EF3A-4BE0-9F73-6258F2292E08}">
      <dsp:nvSpPr>
        <dsp:cNvPr id="0" name=""/>
        <dsp:cNvSpPr/>
      </dsp:nvSpPr>
      <dsp:spPr>
        <a:xfrm>
          <a:off x="0" y="649914"/>
          <a:ext cx="525263" cy="5252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Up to 7 Days</a:t>
          </a:r>
        </a:p>
      </dsp:txBody>
      <dsp:txXfrm>
        <a:off x="76923" y="726837"/>
        <a:ext cx="371417" cy="371417"/>
      </dsp:txXfrm>
    </dsp:sp>
    <dsp:sp modelId="{16F49597-113B-4B47-B1A2-61885CA8EDCF}">
      <dsp:nvSpPr>
        <dsp:cNvPr id="0" name=""/>
        <dsp:cNvSpPr/>
      </dsp:nvSpPr>
      <dsp:spPr>
        <a:xfrm>
          <a:off x="1678721" y="451340"/>
          <a:ext cx="1050527" cy="918293"/>
        </a:xfrm>
        <a:prstGeom prst="rightArrow">
          <a:avLst>
            <a:gd name="adj1" fmla="val 70000"/>
            <a:gd name="adj2" fmla="val 50000"/>
          </a:avLst>
        </a:prstGeom>
        <a:solidFill>
          <a:srgbClr val="92D050">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4445" rIns="8890" bIns="4445" numCol="1" spcCol="1270" anchor="ctr" anchorCtr="0">
          <a:noAutofit/>
        </a:bodyPr>
        <a:lstStyle/>
        <a:p>
          <a:pPr marL="0" lvl="0" indent="0" algn="ctr" defTabSz="311150">
            <a:lnSpc>
              <a:spcPct val="90000"/>
            </a:lnSpc>
            <a:spcBef>
              <a:spcPct val="0"/>
            </a:spcBef>
            <a:spcAft>
              <a:spcPct val="35000"/>
            </a:spcAft>
            <a:buNone/>
          </a:pPr>
          <a:r>
            <a:rPr lang="en-US" sz="700" kern="1200" dirty="0"/>
            <a:t>Reutilization (R)</a:t>
          </a:r>
        </a:p>
      </dsp:txBody>
      <dsp:txXfrm>
        <a:off x="1941353" y="589084"/>
        <a:ext cx="512132" cy="642805"/>
      </dsp:txXfrm>
    </dsp:sp>
    <dsp:sp modelId="{B84119F9-98CA-4801-930B-0F7EC77142AC}">
      <dsp:nvSpPr>
        <dsp:cNvPr id="0" name=""/>
        <dsp:cNvSpPr/>
      </dsp:nvSpPr>
      <dsp:spPr>
        <a:xfrm>
          <a:off x="1416090" y="647855"/>
          <a:ext cx="525263" cy="5252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Days    1 - 14</a:t>
          </a:r>
        </a:p>
      </dsp:txBody>
      <dsp:txXfrm>
        <a:off x="1493013" y="724778"/>
        <a:ext cx="371417" cy="371417"/>
      </dsp:txXfrm>
    </dsp:sp>
    <dsp:sp modelId="{9D942305-9432-4E2E-AAB7-B09768B37C6B}">
      <dsp:nvSpPr>
        <dsp:cNvPr id="0" name=""/>
        <dsp:cNvSpPr/>
      </dsp:nvSpPr>
      <dsp:spPr>
        <a:xfrm>
          <a:off x="3044869" y="466511"/>
          <a:ext cx="1050527" cy="918293"/>
        </a:xfrm>
        <a:prstGeom prst="rightArrow">
          <a:avLst>
            <a:gd name="adj1" fmla="val 70000"/>
            <a:gd name="adj2" fmla="val 50000"/>
          </a:avLst>
        </a:prstGeom>
        <a:solidFill>
          <a:schemeClr val="tx2">
            <a:lumMod val="60000"/>
            <a:lumOff val="4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4445" rIns="8890" bIns="4445" numCol="1" spcCol="1270" anchor="ctr" anchorCtr="0">
          <a:noAutofit/>
        </a:bodyPr>
        <a:lstStyle/>
        <a:p>
          <a:pPr marL="0" lvl="0" indent="0" algn="ctr" defTabSz="311150">
            <a:lnSpc>
              <a:spcPct val="90000"/>
            </a:lnSpc>
            <a:spcBef>
              <a:spcPct val="0"/>
            </a:spcBef>
            <a:spcAft>
              <a:spcPct val="35000"/>
            </a:spcAft>
            <a:buNone/>
          </a:pPr>
          <a:r>
            <a:rPr lang="en-US" sz="700" kern="1200" dirty="0"/>
            <a:t>Transfer (T)</a:t>
          </a:r>
        </a:p>
      </dsp:txBody>
      <dsp:txXfrm>
        <a:off x="3307501" y="604255"/>
        <a:ext cx="512132" cy="642805"/>
      </dsp:txXfrm>
    </dsp:sp>
    <dsp:sp modelId="{EF091E34-CDE0-4E3E-ADB3-F293F57E290B}">
      <dsp:nvSpPr>
        <dsp:cNvPr id="0" name=""/>
        <dsp:cNvSpPr/>
      </dsp:nvSpPr>
      <dsp:spPr>
        <a:xfrm>
          <a:off x="2794907" y="647855"/>
          <a:ext cx="525263" cy="5252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Days   15 –35</a:t>
          </a:r>
        </a:p>
      </dsp:txBody>
      <dsp:txXfrm>
        <a:off x="2871830" y="724778"/>
        <a:ext cx="371417" cy="371417"/>
      </dsp:txXfrm>
    </dsp:sp>
    <dsp:sp modelId="{8E6E65B1-F5F6-4A21-A05A-26E2A24B1D97}">
      <dsp:nvSpPr>
        <dsp:cNvPr id="0" name=""/>
        <dsp:cNvSpPr/>
      </dsp:nvSpPr>
      <dsp:spPr>
        <a:xfrm>
          <a:off x="4436355" y="451340"/>
          <a:ext cx="1050527" cy="918293"/>
        </a:xfrm>
        <a:prstGeom prst="rightArrow">
          <a:avLst>
            <a:gd name="adj1" fmla="val 70000"/>
            <a:gd name="adj2" fmla="val 50000"/>
          </a:avLst>
        </a:prstGeom>
        <a:solidFill>
          <a:srgbClr val="FFFF00">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4445" rIns="8890" bIns="4445" numCol="1" spcCol="1270" anchor="ctr" anchorCtr="0">
          <a:noAutofit/>
        </a:bodyPr>
        <a:lstStyle/>
        <a:p>
          <a:pPr marL="0" lvl="0" indent="0" algn="ctr" defTabSz="311150">
            <a:lnSpc>
              <a:spcPct val="90000"/>
            </a:lnSpc>
            <a:spcBef>
              <a:spcPct val="0"/>
            </a:spcBef>
            <a:spcAft>
              <a:spcPct val="35000"/>
            </a:spcAft>
            <a:buNone/>
          </a:pPr>
          <a:r>
            <a:rPr lang="en-US" sz="700" kern="1200" dirty="0"/>
            <a:t>Donation (D)</a:t>
          </a:r>
        </a:p>
      </dsp:txBody>
      <dsp:txXfrm>
        <a:off x="4698987" y="589084"/>
        <a:ext cx="512132" cy="642805"/>
      </dsp:txXfrm>
    </dsp:sp>
    <dsp:sp modelId="{4E5D185F-0F08-4CE0-B6DA-3B39C12B69A6}">
      <dsp:nvSpPr>
        <dsp:cNvPr id="0" name=""/>
        <dsp:cNvSpPr/>
      </dsp:nvSpPr>
      <dsp:spPr>
        <a:xfrm>
          <a:off x="4173724" y="647855"/>
          <a:ext cx="525263" cy="5252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Days  36 –40</a:t>
          </a:r>
        </a:p>
      </dsp:txBody>
      <dsp:txXfrm>
        <a:off x="4250647" y="724778"/>
        <a:ext cx="371417" cy="371417"/>
      </dsp:txXfrm>
    </dsp:sp>
    <dsp:sp modelId="{344366BF-72CD-4F4D-8D4A-18552048AF92}">
      <dsp:nvSpPr>
        <dsp:cNvPr id="0" name=""/>
        <dsp:cNvSpPr/>
      </dsp:nvSpPr>
      <dsp:spPr>
        <a:xfrm>
          <a:off x="5815172" y="451340"/>
          <a:ext cx="1050527" cy="918293"/>
        </a:xfrm>
        <a:prstGeom prst="rightArrow">
          <a:avLst>
            <a:gd name="adj1" fmla="val 70000"/>
            <a:gd name="adj2" fmla="val 50000"/>
          </a:avLst>
        </a:prstGeom>
        <a:solidFill>
          <a:schemeClr val="bg2">
            <a:lumMod val="75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4445" rIns="8890" bIns="4445" numCol="1" spcCol="1270" anchor="ctr" anchorCtr="0">
          <a:noAutofit/>
        </a:bodyPr>
        <a:lstStyle/>
        <a:p>
          <a:pPr marL="57150" lvl="1" indent="-57150" algn="l" defTabSz="311150">
            <a:lnSpc>
              <a:spcPct val="90000"/>
            </a:lnSpc>
            <a:spcBef>
              <a:spcPct val="0"/>
            </a:spcBef>
            <a:spcAft>
              <a:spcPct val="15000"/>
            </a:spcAft>
            <a:buFontTx/>
            <a:buNone/>
          </a:pPr>
          <a:r>
            <a:rPr lang="en-US" sz="700" kern="1200" dirty="0"/>
            <a:t>Last Chance RTD Screening</a:t>
          </a:r>
        </a:p>
        <a:p>
          <a:pPr marL="57150" lvl="1" indent="-57150" algn="l" defTabSz="311150">
            <a:lnSpc>
              <a:spcPct val="90000"/>
            </a:lnSpc>
            <a:spcBef>
              <a:spcPct val="0"/>
            </a:spcBef>
            <a:spcAft>
              <a:spcPct val="15000"/>
            </a:spcAft>
            <a:buChar char="•"/>
          </a:pPr>
          <a:endParaRPr lang="en-US" sz="700" kern="1200" dirty="0"/>
        </a:p>
      </dsp:txBody>
      <dsp:txXfrm>
        <a:off x="6077804" y="589084"/>
        <a:ext cx="512132" cy="642805"/>
      </dsp:txXfrm>
    </dsp:sp>
    <dsp:sp modelId="{C31B1852-A3CC-44CD-8A65-E7452660655F}">
      <dsp:nvSpPr>
        <dsp:cNvPr id="0" name=""/>
        <dsp:cNvSpPr/>
      </dsp:nvSpPr>
      <dsp:spPr>
        <a:xfrm>
          <a:off x="5552541" y="647855"/>
          <a:ext cx="525263" cy="5252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Days  41 -42</a:t>
          </a:r>
        </a:p>
      </dsp:txBody>
      <dsp:txXfrm>
        <a:off x="5629464" y="724778"/>
        <a:ext cx="371417" cy="371417"/>
      </dsp:txXfrm>
    </dsp:sp>
    <dsp:sp modelId="{6D982925-F714-498A-AD11-1BFED332FFEA}">
      <dsp:nvSpPr>
        <dsp:cNvPr id="0" name=""/>
        <dsp:cNvSpPr/>
      </dsp:nvSpPr>
      <dsp:spPr>
        <a:xfrm>
          <a:off x="7193989" y="451340"/>
          <a:ext cx="1050527" cy="918293"/>
        </a:xfrm>
        <a:prstGeom prst="rightArrow">
          <a:avLst>
            <a:gd name="adj1" fmla="val 70000"/>
            <a:gd name="adj2" fmla="val 50000"/>
          </a:avLst>
        </a:prstGeom>
        <a:solidFill>
          <a:srgbClr val="FF0000">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4445" rIns="8890" bIns="4445" numCol="1" spcCol="1270" anchor="ctr" anchorCtr="0">
          <a:noAutofit/>
        </a:bodyPr>
        <a:lstStyle/>
        <a:p>
          <a:pPr marL="0" lvl="0" indent="0" algn="ctr" defTabSz="311150">
            <a:lnSpc>
              <a:spcPct val="90000"/>
            </a:lnSpc>
            <a:spcBef>
              <a:spcPct val="0"/>
            </a:spcBef>
            <a:spcAft>
              <a:spcPct val="35000"/>
            </a:spcAft>
            <a:buNone/>
          </a:pPr>
          <a:r>
            <a:rPr lang="en-US" sz="700" kern="1200" dirty="0"/>
            <a:t>Ultimate Disposal</a:t>
          </a:r>
        </a:p>
      </dsp:txBody>
      <dsp:txXfrm>
        <a:off x="7456621" y="589084"/>
        <a:ext cx="512132" cy="642805"/>
      </dsp:txXfrm>
    </dsp:sp>
    <dsp:sp modelId="{64DC87E9-9001-4A48-A0E0-57D54D9F53E9}">
      <dsp:nvSpPr>
        <dsp:cNvPr id="0" name=""/>
        <dsp:cNvSpPr/>
      </dsp:nvSpPr>
      <dsp:spPr>
        <a:xfrm>
          <a:off x="6931358" y="647855"/>
          <a:ext cx="525263" cy="5252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Days 43 –60</a:t>
          </a:r>
        </a:p>
      </dsp:txBody>
      <dsp:txXfrm>
        <a:off x="7008281" y="724778"/>
        <a:ext cx="371417" cy="3714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6F514D-A24C-4594-B3C4-526ACDB61552}">
      <dsp:nvSpPr>
        <dsp:cNvPr id="0" name=""/>
        <dsp:cNvSpPr/>
      </dsp:nvSpPr>
      <dsp:spPr>
        <a:xfrm>
          <a:off x="440726" y="453780"/>
          <a:ext cx="1065318" cy="888854"/>
        </a:xfrm>
        <a:prstGeom prst="rightArrow">
          <a:avLst>
            <a:gd name="adj1" fmla="val 70000"/>
            <a:gd name="adj2" fmla="val 50000"/>
          </a:avLst>
        </a:prstGeom>
        <a:solidFill>
          <a:srgbClr val="92D050">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3810" rIns="7620" bIns="3810" numCol="1" spcCol="1270" anchor="ctr" anchorCtr="0">
          <a:noAutofit/>
        </a:bodyPr>
        <a:lstStyle/>
        <a:p>
          <a:pPr marL="0" lvl="0" indent="0" algn="ctr" defTabSz="266700">
            <a:lnSpc>
              <a:spcPct val="90000"/>
            </a:lnSpc>
            <a:spcBef>
              <a:spcPct val="0"/>
            </a:spcBef>
            <a:spcAft>
              <a:spcPct val="35000"/>
            </a:spcAft>
            <a:buNone/>
          </a:pPr>
          <a:r>
            <a:rPr lang="en-US" sz="600" kern="1200" dirty="0"/>
            <a:t>Accumulation</a:t>
          </a:r>
        </a:p>
        <a:p>
          <a:pPr marL="0" lvl="0" indent="0" algn="ctr" defTabSz="266700">
            <a:lnSpc>
              <a:spcPct val="90000"/>
            </a:lnSpc>
            <a:spcBef>
              <a:spcPct val="0"/>
            </a:spcBef>
            <a:spcAft>
              <a:spcPct val="35000"/>
            </a:spcAft>
            <a:buNone/>
          </a:pPr>
          <a:r>
            <a:rPr lang="en-US" sz="600" kern="1200" dirty="0"/>
            <a:t>*DOD ONLY*</a:t>
          </a:r>
        </a:p>
      </dsp:txBody>
      <dsp:txXfrm>
        <a:off x="707056" y="587108"/>
        <a:ext cx="519343" cy="622198"/>
      </dsp:txXfrm>
    </dsp:sp>
    <dsp:sp modelId="{06919582-EF3A-4BE0-9F73-6258F2292E08}">
      <dsp:nvSpPr>
        <dsp:cNvPr id="0" name=""/>
        <dsp:cNvSpPr/>
      </dsp:nvSpPr>
      <dsp:spPr>
        <a:xfrm>
          <a:off x="184116" y="653002"/>
          <a:ext cx="510620" cy="5106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Up to  7 Days</a:t>
          </a:r>
        </a:p>
      </dsp:txBody>
      <dsp:txXfrm>
        <a:off x="258895" y="727781"/>
        <a:ext cx="361062" cy="361062"/>
      </dsp:txXfrm>
    </dsp:sp>
    <dsp:sp modelId="{16F49597-113B-4B47-B1A2-61885CA8EDCF}">
      <dsp:nvSpPr>
        <dsp:cNvPr id="0" name=""/>
        <dsp:cNvSpPr/>
      </dsp:nvSpPr>
      <dsp:spPr>
        <a:xfrm>
          <a:off x="1880903" y="459299"/>
          <a:ext cx="2363994" cy="860573"/>
        </a:xfrm>
        <a:prstGeom prst="rightArrow">
          <a:avLst>
            <a:gd name="adj1" fmla="val 70000"/>
            <a:gd name="adj2" fmla="val 50000"/>
          </a:avLst>
        </a:prstGeom>
        <a:solidFill>
          <a:schemeClr val="tx2">
            <a:lumMod val="60000"/>
            <a:lumOff val="4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3810" rIns="7620" bIns="3810" numCol="1" spcCol="1270" anchor="ctr" anchorCtr="0">
          <a:noAutofit/>
        </a:bodyPr>
        <a:lstStyle/>
        <a:p>
          <a:pPr marL="0" lvl="0" indent="0" algn="ctr" defTabSz="266700">
            <a:lnSpc>
              <a:spcPct val="90000"/>
            </a:lnSpc>
            <a:spcBef>
              <a:spcPct val="0"/>
            </a:spcBef>
            <a:spcAft>
              <a:spcPct val="35000"/>
            </a:spcAft>
            <a:buNone/>
          </a:pPr>
          <a:r>
            <a:rPr lang="en-US" sz="600" kern="1200" dirty="0"/>
            <a:t>Reutilization (R) and Transfer (T)</a:t>
          </a:r>
        </a:p>
      </dsp:txBody>
      <dsp:txXfrm>
        <a:off x="2471902" y="588385"/>
        <a:ext cx="1471795" cy="602401"/>
      </dsp:txXfrm>
    </dsp:sp>
    <dsp:sp modelId="{B84119F9-98CA-4801-930B-0F7EC77142AC}">
      <dsp:nvSpPr>
        <dsp:cNvPr id="0" name=""/>
        <dsp:cNvSpPr/>
      </dsp:nvSpPr>
      <dsp:spPr>
        <a:xfrm>
          <a:off x="1599915" y="611653"/>
          <a:ext cx="510620" cy="5106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Days    1 - 21</a:t>
          </a:r>
        </a:p>
      </dsp:txBody>
      <dsp:txXfrm>
        <a:off x="1674694" y="686432"/>
        <a:ext cx="361062" cy="361062"/>
      </dsp:txXfrm>
    </dsp:sp>
    <dsp:sp modelId="{8E6E65B1-F5F6-4A21-A05A-26E2A24B1D97}">
      <dsp:nvSpPr>
        <dsp:cNvPr id="0" name=""/>
        <dsp:cNvSpPr/>
      </dsp:nvSpPr>
      <dsp:spPr>
        <a:xfrm>
          <a:off x="4595317" y="420488"/>
          <a:ext cx="2438401" cy="888854"/>
        </a:xfrm>
        <a:prstGeom prst="rightArrow">
          <a:avLst>
            <a:gd name="adj1" fmla="val 70000"/>
            <a:gd name="adj2" fmla="val 50000"/>
          </a:avLst>
        </a:prstGeom>
        <a:solidFill>
          <a:srgbClr val="FFFF00"/>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3810" rIns="7620" bIns="3810" numCol="1" spcCol="1270" anchor="ctr" anchorCtr="0">
          <a:noAutofit/>
        </a:bodyPr>
        <a:lstStyle/>
        <a:p>
          <a:pPr marL="0" lvl="0" indent="0" algn="ctr" defTabSz="266700">
            <a:lnSpc>
              <a:spcPct val="90000"/>
            </a:lnSpc>
            <a:spcBef>
              <a:spcPct val="0"/>
            </a:spcBef>
            <a:spcAft>
              <a:spcPct val="35000"/>
            </a:spcAft>
            <a:buNone/>
          </a:pPr>
          <a:r>
            <a:rPr lang="en-US" sz="600" kern="1200" dirty="0"/>
            <a:t>Donation (D)</a:t>
          </a:r>
        </a:p>
      </dsp:txBody>
      <dsp:txXfrm>
        <a:off x="5204917" y="553816"/>
        <a:ext cx="1517702" cy="622198"/>
      </dsp:txXfrm>
    </dsp:sp>
    <dsp:sp modelId="{4E5D185F-0F08-4CE0-B6DA-3B39C12B69A6}">
      <dsp:nvSpPr>
        <dsp:cNvPr id="0" name=""/>
        <dsp:cNvSpPr/>
      </dsp:nvSpPr>
      <dsp:spPr>
        <a:xfrm>
          <a:off x="4382278" y="615292"/>
          <a:ext cx="526694" cy="52669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Days  22 –42</a:t>
          </a:r>
        </a:p>
      </dsp:txBody>
      <dsp:txXfrm>
        <a:off x="4459411" y="692425"/>
        <a:ext cx="372428" cy="372428"/>
      </dsp:txXfrm>
    </dsp:sp>
    <dsp:sp modelId="{6D982925-F714-498A-AD11-1BFED332FFEA}">
      <dsp:nvSpPr>
        <dsp:cNvPr id="0" name=""/>
        <dsp:cNvSpPr/>
      </dsp:nvSpPr>
      <dsp:spPr>
        <a:xfrm>
          <a:off x="7386455" y="398031"/>
          <a:ext cx="1053389" cy="916837"/>
        </a:xfrm>
        <a:prstGeom prst="rightArrow">
          <a:avLst>
            <a:gd name="adj1" fmla="val 70000"/>
            <a:gd name="adj2" fmla="val 50000"/>
          </a:avLst>
        </a:prstGeom>
        <a:solidFill>
          <a:srgbClr val="FF0000">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3810" rIns="7620" bIns="3810" numCol="1" spcCol="1270" anchor="ctr" anchorCtr="0">
          <a:noAutofit/>
        </a:bodyPr>
        <a:lstStyle/>
        <a:p>
          <a:pPr marL="0" lvl="0" indent="0" algn="ctr" defTabSz="266700">
            <a:lnSpc>
              <a:spcPct val="90000"/>
            </a:lnSpc>
            <a:spcBef>
              <a:spcPct val="0"/>
            </a:spcBef>
            <a:spcAft>
              <a:spcPct val="35000"/>
            </a:spcAft>
            <a:buNone/>
          </a:pPr>
          <a:r>
            <a:rPr lang="en-US" sz="600" kern="1200" dirty="0"/>
            <a:t>Ultimate Disposal</a:t>
          </a:r>
        </a:p>
      </dsp:txBody>
      <dsp:txXfrm>
        <a:off x="7649803" y="535557"/>
        <a:ext cx="513527" cy="641785"/>
      </dsp:txXfrm>
    </dsp:sp>
    <dsp:sp modelId="{64DC87E9-9001-4A48-A0E0-57D54D9F53E9}">
      <dsp:nvSpPr>
        <dsp:cNvPr id="0" name=""/>
        <dsp:cNvSpPr/>
      </dsp:nvSpPr>
      <dsp:spPr>
        <a:xfrm>
          <a:off x="7111500" y="602214"/>
          <a:ext cx="526694" cy="52669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Days  43 –60</a:t>
          </a:r>
        </a:p>
      </dsp:txBody>
      <dsp:txXfrm>
        <a:off x="7188633" y="679347"/>
        <a:ext cx="372428" cy="3724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6F514D-A24C-4594-B3C4-526ACDB61552}">
      <dsp:nvSpPr>
        <dsp:cNvPr id="0" name=""/>
        <dsp:cNvSpPr/>
      </dsp:nvSpPr>
      <dsp:spPr>
        <a:xfrm>
          <a:off x="235402" y="502794"/>
          <a:ext cx="1115029" cy="918293"/>
        </a:xfrm>
        <a:prstGeom prst="rightArrow">
          <a:avLst>
            <a:gd name="adj1" fmla="val 70000"/>
            <a:gd name="adj2" fmla="val 50000"/>
          </a:avLst>
        </a:prstGeom>
        <a:solidFill>
          <a:srgbClr val="92D050">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3810" rIns="7620" bIns="3810" numCol="1" spcCol="1270" anchor="ctr" anchorCtr="0">
          <a:noAutofit/>
        </a:bodyPr>
        <a:lstStyle/>
        <a:p>
          <a:pPr marL="0" lvl="0" indent="0" algn="ctr" defTabSz="266700">
            <a:lnSpc>
              <a:spcPct val="90000"/>
            </a:lnSpc>
            <a:spcBef>
              <a:spcPct val="0"/>
            </a:spcBef>
            <a:spcAft>
              <a:spcPct val="35000"/>
            </a:spcAft>
            <a:buNone/>
          </a:pPr>
          <a:r>
            <a:rPr lang="en-US" sz="600" kern="1200" dirty="0"/>
            <a:t>Accumulation-</a:t>
          </a:r>
        </a:p>
        <a:p>
          <a:pPr marL="0" lvl="0" indent="0" algn="ctr" defTabSz="266700">
            <a:lnSpc>
              <a:spcPct val="90000"/>
            </a:lnSpc>
            <a:spcBef>
              <a:spcPct val="0"/>
            </a:spcBef>
            <a:spcAft>
              <a:spcPct val="35000"/>
            </a:spcAft>
            <a:buNone/>
          </a:pPr>
          <a:r>
            <a:rPr lang="en-US" sz="600" kern="1200" dirty="0"/>
            <a:t>*DOD ONLY*</a:t>
          </a:r>
        </a:p>
      </dsp:txBody>
      <dsp:txXfrm>
        <a:off x="514159" y="640538"/>
        <a:ext cx="543577" cy="642805"/>
      </dsp:txXfrm>
    </dsp:sp>
    <dsp:sp modelId="{06919582-EF3A-4BE0-9F73-6258F2292E08}">
      <dsp:nvSpPr>
        <dsp:cNvPr id="0" name=""/>
        <dsp:cNvSpPr/>
      </dsp:nvSpPr>
      <dsp:spPr>
        <a:xfrm>
          <a:off x="0" y="701368"/>
          <a:ext cx="525263" cy="5252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Days    1 - 7</a:t>
          </a:r>
        </a:p>
      </dsp:txBody>
      <dsp:txXfrm>
        <a:off x="76923" y="778291"/>
        <a:ext cx="371417" cy="371417"/>
      </dsp:txXfrm>
    </dsp:sp>
    <dsp:sp modelId="{16F49597-113B-4B47-B1A2-61885CA8EDCF}">
      <dsp:nvSpPr>
        <dsp:cNvPr id="0" name=""/>
        <dsp:cNvSpPr/>
      </dsp:nvSpPr>
      <dsp:spPr>
        <a:xfrm>
          <a:off x="1678721" y="502794"/>
          <a:ext cx="1050527" cy="918293"/>
        </a:xfrm>
        <a:prstGeom prst="rightArrow">
          <a:avLst>
            <a:gd name="adj1" fmla="val 70000"/>
            <a:gd name="adj2" fmla="val 50000"/>
          </a:avLst>
        </a:prstGeom>
        <a:solidFill>
          <a:srgbClr val="92D050">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4445" rIns="8890" bIns="4445" numCol="1" spcCol="1270" anchor="ctr" anchorCtr="0">
          <a:noAutofit/>
        </a:bodyPr>
        <a:lstStyle/>
        <a:p>
          <a:pPr marL="0" lvl="0" indent="0" algn="ctr" defTabSz="311150">
            <a:lnSpc>
              <a:spcPct val="90000"/>
            </a:lnSpc>
            <a:spcBef>
              <a:spcPct val="0"/>
            </a:spcBef>
            <a:spcAft>
              <a:spcPct val="35000"/>
            </a:spcAft>
            <a:buNone/>
          </a:pPr>
          <a:r>
            <a:rPr lang="en-US" sz="700" kern="1200" dirty="0"/>
            <a:t>Reutilization (R)</a:t>
          </a:r>
        </a:p>
      </dsp:txBody>
      <dsp:txXfrm>
        <a:off x="1941353" y="640538"/>
        <a:ext cx="512132" cy="642805"/>
      </dsp:txXfrm>
    </dsp:sp>
    <dsp:sp modelId="{B84119F9-98CA-4801-930B-0F7EC77142AC}">
      <dsp:nvSpPr>
        <dsp:cNvPr id="0" name=""/>
        <dsp:cNvSpPr/>
      </dsp:nvSpPr>
      <dsp:spPr>
        <a:xfrm>
          <a:off x="1416090" y="699309"/>
          <a:ext cx="525263" cy="5252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Days    1 - 14</a:t>
          </a:r>
        </a:p>
      </dsp:txBody>
      <dsp:txXfrm>
        <a:off x="1493013" y="776232"/>
        <a:ext cx="371417" cy="371417"/>
      </dsp:txXfrm>
    </dsp:sp>
    <dsp:sp modelId="{9D942305-9432-4E2E-AAB7-B09768B37C6B}">
      <dsp:nvSpPr>
        <dsp:cNvPr id="0" name=""/>
        <dsp:cNvSpPr/>
      </dsp:nvSpPr>
      <dsp:spPr>
        <a:xfrm>
          <a:off x="3044869" y="517964"/>
          <a:ext cx="1050527" cy="918293"/>
        </a:xfrm>
        <a:prstGeom prst="rightArrow">
          <a:avLst>
            <a:gd name="adj1" fmla="val 70000"/>
            <a:gd name="adj2" fmla="val 50000"/>
          </a:avLst>
        </a:prstGeom>
        <a:solidFill>
          <a:schemeClr val="tx2">
            <a:lumMod val="60000"/>
            <a:lumOff val="4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4445" rIns="8890" bIns="4445" numCol="1" spcCol="1270" anchor="ctr" anchorCtr="0">
          <a:noAutofit/>
        </a:bodyPr>
        <a:lstStyle/>
        <a:p>
          <a:pPr marL="0" lvl="0" indent="0" algn="ctr" defTabSz="311150">
            <a:lnSpc>
              <a:spcPct val="90000"/>
            </a:lnSpc>
            <a:spcBef>
              <a:spcPct val="0"/>
            </a:spcBef>
            <a:spcAft>
              <a:spcPct val="35000"/>
            </a:spcAft>
            <a:buNone/>
          </a:pPr>
          <a:r>
            <a:rPr lang="en-US" sz="700" kern="1200" dirty="0"/>
            <a:t>Transfer (T)</a:t>
          </a:r>
        </a:p>
      </dsp:txBody>
      <dsp:txXfrm>
        <a:off x="3307501" y="655708"/>
        <a:ext cx="512132" cy="642805"/>
      </dsp:txXfrm>
    </dsp:sp>
    <dsp:sp modelId="{EF091E34-CDE0-4E3E-ADB3-F293F57E290B}">
      <dsp:nvSpPr>
        <dsp:cNvPr id="0" name=""/>
        <dsp:cNvSpPr/>
      </dsp:nvSpPr>
      <dsp:spPr>
        <a:xfrm>
          <a:off x="2794907" y="699309"/>
          <a:ext cx="525263" cy="5252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Days   15 –35</a:t>
          </a:r>
        </a:p>
      </dsp:txBody>
      <dsp:txXfrm>
        <a:off x="2871830" y="776232"/>
        <a:ext cx="371417" cy="371417"/>
      </dsp:txXfrm>
    </dsp:sp>
    <dsp:sp modelId="{8E6E65B1-F5F6-4A21-A05A-26E2A24B1D97}">
      <dsp:nvSpPr>
        <dsp:cNvPr id="0" name=""/>
        <dsp:cNvSpPr/>
      </dsp:nvSpPr>
      <dsp:spPr>
        <a:xfrm>
          <a:off x="4436355" y="502794"/>
          <a:ext cx="1050527" cy="918293"/>
        </a:xfrm>
        <a:prstGeom prst="rightArrow">
          <a:avLst>
            <a:gd name="adj1" fmla="val 70000"/>
            <a:gd name="adj2" fmla="val 50000"/>
          </a:avLst>
        </a:prstGeom>
        <a:solidFill>
          <a:srgbClr val="FFFF00">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4445" rIns="8890" bIns="4445" numCol="1" spcCol="1270" anchor="ctr" anchorCtr="0">
          <a:noAutofit/>
        </a:bodyPr>
        <a:lstStyle/>
        <a:p>
          <a:pPr marL="0" lvl="0" indent="0" algn="ctr" defTabSz="311150">
            <a:lnSpc>
              <a:spcPct val="90000"/>
            </a:lnSpc>
            <a:spcBef>
              <a:spcPct val="0"/>
            </a:spcBef>
            <a:spcAft>
              <a:spcPct val="35000"/>
            </a:spcAft>
            <a:buNone/>
          </a:pPr>
          <a:r>
            <a:rPr lang="en-US" sz="700" kern="1200" dirty="0"/>
            <a:t>Donation (D)</a:t>
          </a:r>
        </a:p>
      </dsp:txBody>
      <dsp:txXfrm>
        <a:off x="4698987" y="640538"/>
        <a:ext cx="512132" cy="642805"/>
      </dsp:txXfrm>
    </dsp:sp>
    <dsp:sp modelId="{4E5D185F-0F08-4CE0-B6DA-3B39C12B69A6}">
      <dsp:nvSpPr>
        <dsp:cNvPr id="0" name=""/>
        <dsp:cNvSpPr/>
      </dsp:nvSpPr>
      <dsp:spPr>
        <a:xfrm>
          <a:off x="4173724" y="699309"/>
          <a:ext cx="525263" cy="5252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Days  36 –40</a:t>
          </a:r>
        </a:p>
      </dsp:txBody>
      <dsp:txXfrm>
        <a:off x="4250647" y="776232"/>
        <a:ext cx="371417" cy="371417"/>
      </dsp:txXfrm>
    </dsp:sp>
    <dsp:sp modelId="{344366BF-72CD-4F4D-8D4A-18552048AF92}">
      <dsp:nvSpPr>
        <dsp:cNvPr id="0" name=""/>
        <dsp:cNvSpPr/>
      </dsp:nvSpPr>
      <dsp:spPr>
        <a:xfrm>
          <a:off x="5815172" y="502794"/>
          <a:ext cx="1050527" cy="918293"/>
        </a:xfrm>
        <a:prstGeom prst="rightArrow">
          <a:avLst>
            <a:gd name="adj1" fmla="val 70000"/>
            <a:gd name="adj2" fmla="val 50000"/>
          </a:avLst>
        </a:prstGeom>
        <a:solidFill>
          <a:schemeClr val="bg2">
            <a:lumMod val="75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4445" rIns="8890" bIns="4445" numCol="1" spcCol="1270" anchor="ctr" anchorCtr="0">
          <a:noAutofit/>
        </a:bodyPr>
        <a:lstStyle/>
        <a:p>
          <a:pPr marL="57150" lvl="1" indent="-57150" algn="l" defTabSz="311150">
            <a:lnSpc>
              <a:spcPct val="90000"/>
            </a:lnSpc>
            <a:spcBef>
              <a:spcPct val="0"/>
            </a:spcBef>
            <a:spcAft>
              <a:spcPct val="15000"/>
            </a:spcAft>
            <a:buFontTx/>
            <a:buNone/>
          </a:pPr>
          <a:r>
            <a:rPr lang="en-US" sz="700" kern="1200" dirty="0"/>
            <a:t>Last Chance RTD Screening</a:t>
          </a:r>
        </a:p>
        <a:p>
          <a:pPr marL="57150" lvl="1" indent="-57150" algn="l" defTabSz="311150">
            <a:lnSpc>
              <a:spcPct val="90000"/>
            </a:lnSpc>
            <a:spcBef>
              <a:spcPct val="0"/>
            </a:spcBef>
            <a:spcAft>
              <a:spcPct val="15000"/>
            </a:spcAft>
            <a:buChar char="•"/>
          </a:pPr>
          <a:endParaRPr lang="en-US" sz="700" kern="1200" dirty="0"/>
        </a:p>
      </dsp:txBody>
      <dsp:txXfrm>
        <a:off x="6077804" y="640538"/>
        <a:ext cx="512132" cy="642805"/>
      </dsp:txXfrm>
    </dsp:sp>
    <dsp:sp modelId="{C31B1852-A3CC-44CD-8A65-E7452660655F}">
      <dsp:nvSpPr>
        <dsp:cNvPr id="0" name=""/>
        <dsp:cNvSpPr/>
      </dsp:nvSpPr>
      <dsp:spPr>
        <a:xfrm>
          <a:off x="5552541" y="699309"/>
          <a:ext cx="525263" cy="5252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Days  41 -42</a:t>
          </a:r>
        </a:p>
      </dsp:txBody>
      <dsp:txXfrm>
        <a:off x="5629464" y="776232"/>
        <a:ext cx="371417" cy="371417"/>
      </dsp:txXfrm>
    </dsp:sp>
    <dsp:sp modelId="{6D982925-F714-498A-AD11-1BFED332FFEA}">
      <dsp:nvSpPr>
        <dsp:cNvPr id="0" name=""/>
        <dsp:cNvSpPr/>
      </dsp:nvSpPr>
      <dsp:spPr>
        <a:xfrm>
          <a:off x="7193989" y="502794"/>
          <a:ext cx="1050527" cy="918293"/>
        </a:xfrm>
        <a:prstGeom prst="rightArrow">
          <a:avLst>
            <a:gd name="adj1" fmla="val 70000"/>
            <a:gd name="adj2" fmla="val 50000"/>
          </a:avLst>
        </a:prstGeom>
        <a:solidFill>
          <a:srgbClr val="FF0000">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4445" rIns="8890" bIns="4445" numCol="1" spcCol="1270" anchor="ctr" anchorCtr="0">
          <a:noAutofit/>
        </a:bodyPr>
        <a:lstStyle/>
        <a:p>
          <a:pPr marL="0" lvl="0" indent="0" algn="ctr" defTabSz="311150">
            <a:lnSpc>
              <a:spcPct val="90000"/>
            </a:lnSpc>
            <a:spcBef>
              <a:spcPct val="0"/>
            </a:spcBef>
            <a:spcAft>
              <a:spcPct val="35000"/>
            </a:spcAft>
            <a:buNone/>
          </a:pPr>
          <a:r>
            <a:rPr lang="en-US" sz="700" kern="1200" dirty="0"/>
            <a:t>Ultimate Disposal</a:t>
          </a:r>
        </a:p>
      </dsp:txBody>
      <dsp:txXfrm>
        <a:off x="7456621" y="640538"/>
        <a:ext cx="512132" cy="642805"/>
      </dsp:txXfrm>
    </dsp:sp>
    <dsp:sp modelId="{64DC87E9-9001-4A48-A0E0-57D54D9F53E9}">
      <dsp:nvSpPr>
        <dsp:cNvPr id="0" name=""/>
        <dsp:cNvSpPr/>
      </dsp:nvSpPr>
      <dsp:spPr>
        <a:xfrm>
          <a:off x="6931358" y="699309"/>
          <a:ext cx="525263" cy="5252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Days 43 –60</a:t>
          </a:r>
        </a:p>
      </dsp:txBody>
      <dsp:txXfrm>
        <a:off x="7008281" y="776232"/>
        <a:ext cx="371417" cy="3714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4D1ECF-D714-4622-B013-16FFFE7F4BFA}">
      <dsp:nvSpPr>
        <dsp:cNvPr id="0" name=""/>
        <dsp:cNvSpPr/>
      </dsp:nvSpPr>
      <dsp:spPr>
        <a:xfrm>
          <a:off x="0" y="317842"/>
          <a:ext cx="9672320" cy="670116"/>
        </a:xfrm>
        <a:prstGeom prst="roundRect">
          <a:avLst/>
        </a:prstGeom>
        <a:solidFill>
          <a:srgbClr val="000099"/>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DLA RTD</a:t>
          </a:r>
        </a:p>
      </dsp:txBody>
      <dsp:txXfrm>
        <a:off x="32712" y="350554"/>
        <a:ext cx="9606896" cy="604692"/>
      </dsp:txXfrm>
    </dsp:sp>
    <dsp:sp modelId="{F061FC51-BF51-4DE3-8188-6EF4375D02B2}">
      <dsp:nvSpPr>
        <dsp:cNvPr id="0" name=""/>
        <dsp:cNvSpPr/>
      </dsp:nvSpPr>
      <dsp:spPr>
        <a:xfrm>
          <a:off x="0" y="1676486"/>
          <a:ext cx="9672320" cy="187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7096" tIns="33020" rIns="184912" bIns="33020" numCol="1" spcCol="1270" anchor="t" anchorCtr="0">
          <a:noAutofit/>
        </a:bodyPr>
        <a:lstStyle/>
        <a:p>
          <a:pPr marL="228600" lvl="1" indent="-228600" algn="l" defTabSz="889000">
            <a:lnSpc>
              <a:spcPct val="90000"/>
            </a:lnSpc>
            <a:spcBef>
              <a:spcPct val="0"/>
            </a:spcBef>
            <a:spcAft>
              <a:spcPct val="20000"/>
            </a:spcAft>
            <a:buChar char="•"/>
          </a:pPr>
          <a:endParaRPr lang="en-US" sz="2000" kern="1200" dirty="0">
            <a:latin typeface="Arial" panose="020B0604020202020204" pitchFamily="34" charset="0"/>
            <a:cs typeface="Arial" panose="020B0604020202020204" pitchFamily="34" charset="0"/>
          </a:endParaRPr>
        </a:p>
      </dsp:txBody>
      <dsp:txXfrm>
        <a:off x="0" y="1676486"/>
        <a:ext cx="9672320" cy="187337"/>
      </dsp:txXfrm>
    </dsp:sp>
    <dsp:sp modelId="{EA4A07F6-C956-472F-810A-FE64243DCC0F}">
      <dsp:nvSpPr>
        <dsp:cNvPr id="0" name=""/>
        <dsp:cNvSpPr/>
      </dsp:nvSpPr>
      <dsp:spPr>
        <a:xfrm>
          <a:off x="0" y="2358490"/>
          <a:ext cx="9672320" cy="618508"/>
        </a:xfrm>
        <a:prstGeom prst="roundRect">
          <a:avLst/>
        </a:prstGeom>
        <a:solidFill>
          <a:srgbClr val="00B0F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DSDs</a:t>
          </a:r>
        </a:p>
      </dsp:txBody>
      <dsp:txXfrm>
        <a:off x="30193" y="2388683"/>
        <a:ext cx="9611934" cy="558122"/>
      </dsp:txXfrm>
    </dsp:sp>
    <dsp:sp modelId="{9F48FA49-1B5E-4112-B373-96D5D66337D5}">
      <dsp:nvSpPr>
        <dsp:cNvPr id="0" name=""/>
        <dsp:cNvSpPr/>
      </dsp:nvSpPr>
      <dsp:spPr>
        <a:xfrm>
          <a:off x="0" y="2191993"/>
          <a:ext cx="9672320" cy="1276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7096" tIns="24130" rIns="135128" bIns="24130" numCol="1" spcCol="1270" anchor="t" anchorCtr="0">
          <a:noAutofit/>
        </a:bodyPr>
        <a:lstStyle/>
        <a:p>
          <a:pPr marL="171450" lvl="1" indent="-171450" algn="l" defTabSz="844550">
            <a:lnSpc>
              <a:spcPct val="90000"/>
            </a:lnSpc>
            <a:spcBef>
              <a:spcPct val="0"/>
            </a:spcBef>
            <a:spcAft>
              <a:spcPct val="20000"/>
            </a:spcAft>
            <a:buChar char="•"/>
          </a:pPr>
          <a:endParaRPr lang="en-US" sz="1900" kern="1200" dirty="0"/>
        </a:p>
      </dsp:txBody>
      <dsp:txXfrm>
        <a:off x="0" y="2191993"/>
        <a:ext cx="9672320" cy="127671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5AEE340-51DF-CC3E-DEBF-6379BF2F3FA0}"/>
              </a:ext>
            </a:extLst>
          </p:cNvPr>
          <p:cNvSpPr>
            <a:spLocks noGrp="1"/>
          </p:cNvSpPr>
          <p:nvPr>
            <p:ph type="hdr" sz="quarter"/>
          </p:nvPr>
        </p:nvSpPr>
        <p:spPr>
          <a:xfrm>
            <a:off x="0" y="0"/>
            <a:ext cx="3041968" cy="466912"/>
          </a:xfrm>
          <a:prstGeom prst="rect">
            <a:avLst/>
          </a:prstGeom>
        </p:spPr>
        <p:txBody>
          <a:bodyPr vert="horz" lIns="93287" tIns="46644" rIns="93287" bIns="46644" rtlCol="0"/>
          <a:lstStyle>
            <a:lvl1pPr algn="l">
              <a:defRPr sz="1200"/>
            </a:lvl1pPr>
          </a:lstStyle>
          <a:p>
            <a:endParaRPr lang="en-US"/>
          </a:p>
        </p:txBody>
      </p:sp>
      <p:sp>
        <p:nvSpPr>
          <p:cNvPr id="3" name="Date Placeholder 2">
            <a:extLst>
              <a:ext uri="{FF2B5EF4-FFF2-40B4-BE49-F238E27FC236}">
                <a16:creationId xmlns:a16="http://schemas.microsoft.com/office/drawing/2014/main" id="{633D7B65-B15C-6AF9-46E6-ACCBC6F29DD2}"/>
              </a:ext>
            </a:extLst>
          </p:cNvPr>
          <p:cNvSpPr>
            <a:spLocks noGrp="1"/>
          </p:cNvSpPr>
          <p:nvPr>
            <p:ph type="dt" sz="quarter" idx="1"/>
          </p:nvPr>
        </p:nvSpPr>
        <p:spPr>
          <a:xfrm>
            <a:off x="3976333" y="0"/>
            <a:ext cx="3041968" cy="466912"/>
          </a:xfrm>
          <a:prstGeom prst="rect">
            <a:avLst/>
          </a:prstGeom>
        </p:spPr>
        <p:txBody>
          <a:bodyPr vert="horz" lIns="93287" tIns="46644" rIns="93287" bIns="46644" rtlCol="0"/>
          <a:lstStyle>
            <a:lvl1pPr algn="r">
              <a:defRPr sz="1200"/>
            </a:lvl1pPr>
          </a:lstStyle>
          <a:p>
            <a:fld id="{DE99A9E0-5A3A-4CAC-BA72-6C45F05867DF}" type="datetimeFigureOut">
              <a:rPr lang="en-US" smtClean="0"/>
              <a:t>8/18/2025</a:t>
            </a:fld>
            <a:endParaRPr lang="en-US"/>
          </a:p>
        </p:txBody>
      </p:sp>
      <p:sp>
        <p:nvSpPr>
          <p:cNvPr id="4" name="Footer Placeholder 3">
            <a:extLst>
              <a:ext uri="{FF2B5EF4-FFF2-40B4-BE49-F238E27FC236}">
                <a16:creationId xmlns:a16="http://schemas.microsoft.com/office/drawing/2014/main" id="{D50DDB84-5724-24A9-7CD9-8A7F3925AF24}"/>
              </a:ext>
            </a:extLst>
          </p:cNvPr>
          <p:cNvSpPr>
            <a:spLocks noGrp="1"/>
          </p:cNvSpPr>
          <p:nvPr>
            <p:ph type="ftr" sz="quarter" idx="2"/>
          </p:nvPr>
        </p:nvSpPr>
        <p:spPr>
          <a:xfrm>
            <a:off x="0" y="8839014"/>
            <a:ext cx="3041968" cy="466911"/>
          </a:xfrm>
          <a:prstGeom prst="rect">
            <a:avLst/>
          </a:prstGeom>
        </p:spPr>
        <p:txBody>
          <a:bodyPr vert="horz" lIns="93287" tIns="46644" rIns="93287" bIns="46644"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C869232-62B5-8207-5922-EF9CAEDBE151}"/>
              </a:ext>
            </a:extLst>
          </p:cNvPr>
          <p:cNvSpPr>
            <a:spLocks noGrp="1"/>
          </p:cNvSpPr>
          <p:nvPr>
            <p:ph type="sldNum" sz="quarter" idx="3"/>
          </p:nvPr>
        </p:nvSpPr>
        <p:spPr>
          <a:xfrm>
            <a:off x="3976333" y="8839014"/>
            <a:ext cx="3041968" cy="466911"/>
          </a:xfrm>
          <a:prstGeom prst="rect">
            <a:avLst/>
          </a:prstGeom>
        </p:spPr>
        <p:txBody>
          <a:bodyPr vert="horz" lIns="93287" tIns="46644" rIns="93287" bIns="46644" rtlCol="0" anchor="b"/>
          <a:lstStyle>
            <a:lvl1pPr algn="r">
              <a:defRPr sz="1200"/>
            </a:lvl1pPr>
          </a:lstStyle>
          <a:p>
            <a:fld id="{803104E7-2E3E-440B-BE6A-EB13008BD3A6}" type="slidenum">
              <a:rPr lang="en-US" smtClean="0"/>
              <a:t>‹#›</a:t>
            </a:fld>
            <a:endParaRPr lang="en-US"/>
          </a:p>
        </p:txBody>
      </p:sp>
    </p:spTree>
    <p:extLst>
      <p:ext uri="{BB962C8B-B14F-4D97-AF65-F5344CB8AC3E}">
        <p14:creationId xmlns:p14="http://schemas.microsoft.com/office/powerpoint/2010/main" val="17403004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6912"/>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3976333" y="0"/>
            <a:ext cx="3041968" cy="466912"/>
          </a:xfrm>
          <a:prstGeom prst="rect">
            <a:avLst/>
          </a:prstGeom>
        </p:spPr>
        <p:txBody>
          <a:bodyPr vert="horz" lIns="93287" tIns="46644" rIns="93287" bIns="46644" rtlCol="0"/>
          <a:lstStyle>
            <a:lvl1pPr algn="r">
              <a:defRPr sz="1200"/>
            </a:lvl1pPr>
          </a:lstStyle>
          <a:p>
            <a:fld id="{4ED55FED-382D-460E-B5A8-F769D1DAC5BB}" type="datetimeFigureOut">
              <a:rPr lang="en-US" smtClean="0"/>
              <a:t>8/18/2025</a:t>
            </a:fld>
            <a:endParaRPr lang="en-US"/>
          </a:p>
        </p:txBody>
      </p:sp>
      <p:sp>
        <p:nvSpPr>
          <p:cNvPr id="4" name="Slide Image Placeholder 3"/>
          <p:cNvSpPr>
            <a:spLocks noGrp="1" noRot="1" noChangeAspect="1"/>
          </p:cNvSpPr>
          <p:nvPr>
            <p:ph type="sldImg" idx="2"/>
          </p:nvPr>
        </p:nvSpPr>
        <p:spPr>
          <a:xfrm>
            <a:off x="1416050" y="1163638"/>
            <a:ext cx="4187825" cy="3140075"/>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701993" y="4478476"/>
            <a:ext cx="5615940" cy="3664208"/>
          </a:xfrm>
          <a:prstGeom prst="rect">
            <a:avLst/>
          </a:prstGeom>
        </p:spPr>
        <p:txBody>
          <a:bodyPr vert="horz" lIns="93287" tIns="46644" rIns="93287" bIns="466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9014"/>
            <a:ext cx="3041968" cy="466911"/>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3976333" y="8839014"/>
            <a:ext cx="3041968" cy="466911"/>
          </a:xfrm>
          <a:prstGeom prst="rect">
            <a:avLst/>
          </a:prstGeom>
        </p:spPr>
        <p:txBody>
          <a:bodyPr vert="horz" lIns="93287" tIns="46644" rIns="93287" bIns="46644" rtlCol="0" anchor="b"/>
          <a:lstStyle>
            <a:lvl1pPr algn="r">
              <a:defRPr sz="1200"/>
            </a:lvl1pPr>
          </a:lstStyle>
          <a:p>
            <a:fld id="{9EF7EBB8-6AE7-420F-AE49-78E111B761DA}" type="slidenum">
              <a:rPr lang="en-US" smtClean="0"/>
              <a:t>‹#›</a:t>
            </a:fld>
            <a:endParaRPr lang="en-US"/>
          </a:p>
        </p:txBody>
      </p:sp>
    </p:spTree>
    <p:extLst>
      <p:ext uri="{BB962C8B-B14F-4D97-AF65-F5344CB8AC3E}">
        <p14:creationId xmlns:p14="http://schemas.microsoft.com/office/powerpoint/2010/main" val="1661820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F7EBB8-6AE7-420F-AE49-78E111B761DA}" type="slidenum">
              <a:rPr lang="en-US" smtClean="0"/>
              <a:t>1</a:t>
            </a:fld>
            <a:endParaRPr lang="en-US"/>
          </a:p>
        </p:txBody>
      </p:sp>
    </p:spTree>
    <p:extLst>
      <p:ext uri="{BB962C8B-B14F-4D97-AF65-F5344CB8AC3E}">
        <p14:creationId xmlns:p14="http://schemas.microsoft.com/office/powerpoint/2010/main" val="2504441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FY </a:t>
            </a:r>
            <a:r>
              <a:rPr lang="en-US" dirty="0" err="1"/>
              <a:t>Stategic</a:t>
            </a:r>
            <a:r>
              <a:rPr lang="en-US" dirty="0"/>
              <a:t> Plan included quite a few  RTD initiatives:</a:t>
            </a:r>
          </a:p>
          <a:p>
            <a:r>
              <a:rPr lang="en-US" dirty="0"/>
              <a:t>We took the top 50 FSC and when a turn in customer uses ETID to turn in property, it is going to notify our field sites that this property is in our Top 50 FSC, to encourage them to put on the shelf.</a:t>
            </a:r>
          </a:p>
          <a:p>
            <a:r>
              <a:rPr lang="en-US" dirty="0"/>
              <a:t>We are working on linking RTD Want List to ETID as well.</a:t>
            </a:r>
          </a:p>
          <a:p>
            <a:r>
              <a:rPr lang="en-US" dirty="0"/>
              <a:t>Working on ways to increase the on-the-shelf rate by 50% increments.</a:t>
            </a:r>
          </a:p>
          <a:p>
            <a:endParaRPr lang="en-US" dirty="0"/>
          </a:p>
          <a:p>
            <a:r>
              <a:rPr lang="en-US" dirty="0"/>
              <a:t>Scheduler Reminder:</a:t>
            </a:r>
          </a:p>
          <a:p>
            <a:r>
              <a:rPr lang="en-US" dirty="0"/>
              <a:t>If you are a SASP and are physically picking up property yourself:</a:t>
            </a:r>
          </a:p>
          <a:p>
            <a:r>
              <a:rPr lang="en-US" dirty="0"/>
              <a:t>The SASP will be required to schedule your own appointment using the “Automated Scheduler System”</a:t>
            </a:r>
          </a:p>
          <a:p>
            <a:endParaRPr lang="en-US" dirty="0"/>
          </a:p>
          <a:p>
            <a:r>
              <a:rPr lang="en-US" dirty="0"/>
              <a:t>If you are a SASP and are using transportation such as </a:t>
            </a:r>
            <a:r>
              <a:rPr lang="en-US" dirty="0" err="1"/>
              <a:t>FedEX</a:t>
            </a:r>
            <a:r>
              <a:rPr lang="en-US" dirty="0"/>
              <a:t>/UPS/ or a Trucking company/Broker</a:t>
            </a:r>
          </a:p>
          <a:p>
            <a:r>
              <a:rPr lang="en-US" dirty="0"/>
              <a:t>The SASP and/or Transportation company, whomever is arranging the pick-up appointment will contact the DLA Disposition Services field site.   The site scheduler will enter the information into the “Automated Scheduler System”.</a:t>
            </a:r>
          </a:p>
          <a:p>
            <a:endParaRPr lang="en-US" dirty="0"/>
          </a:p>
          <a:p>
            <a:r>
              <a:rPr lang="en-US" dirty="0"/>
              <a:t>https://dlamil.dps.mil/sites/Dispo_Svcs_BIZSPT/SitePages/Disposition-Automated-Scheduler---Transportation-Management.aspx</a:t>
            </a:r>
          </a:p>
          <a:p>
            <a:endParaRPr lang="en-US" dirty="0"/>
          </a:p>
          <a:p>
            <a:endParaRPr lang="en-US" dirty="0"/>
          </a:p>
          <a:p>
            <a:r>
              <a:rPr lang="en-US" dirty="0"/>
              <a:t>For those of you that have view only access of RTD Web, Beginning August 9th, the login process for RTD Web will be updated to enhance security and streamline your access if you use more than one application (RTD, ETID, etc.). This change introduces the DLA Enterprise Single Sign-On (SSO) portal, also known as the Okta Portal. The new process will also incorporate Multi-Factor Authentication (MFA) as an additional layer of security to further protect your account. More detailed information regarding this change, including step-by-step instructions, will be shared via email and posted on the DLA webpage soon.</a:t>
            </a:r>
          </a:p>
          <a:p>
            <a:endParaRPr lang="en-US" dirty="0"/>
          </a:p>
          <a:p>
            <a:endParaRPr lang="en-US" dirty="0"/>
          </a:p>
        </p:txBody>
      </p:sp>
      <p:sp>
        <p:nvSpPr>
          <p:cNvPr id="4" name="Slide Number Placeholder 3"/>
          <p:cNvSpPr>
            <a:spLocks noGrp="1"/>
          </p:cNvSpPr>
          <p:nvPr>
            <p:ph type="sldNum" sz="quarter" idx="5"/>
          </p:nvPr>
        </p:nvSpPr>
        <p:spPr/>
        <p:txBody>
          <a:bodyPr/>
          <a:lstStyle/>
          <a:p>
            <a:fld id="{9EF7EBB8-6AE7-420F-AE49-78E111B761DA}" type="slidenum">
              <a:rPr lang="en-US" smtClean="0"/>
              <a:t>10</a:t>
            </a:fld>
            <a:endParaRPr lang="en-US"/>
          </a:p>
        </p:txBody>
      </p:sp>
    </p:spTree>
    <p:extLst>
      <p:ext uri="{BB962C8B-B14F-4D97-AF65-F5344CB8AC3E}">
        <p14:creationId xmlns:p14="http://schemas.microsoft.com/office/powerpoint/2010/main" val="159663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09E50-CA0F-C92E-3814-D8026D8C22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7B553E-1176-B4E9-3C8D-4BFBEF0FF3DF}"/>
              </a:ext>
            </a:extLst>
          </p:cNvPr>
          <p:cNvSpPr>
            <a:spLocks noGrp="1" noRot="1" noChangeAspect="1"/>
          </p:cNvSpPr>
          <p:nvPr>
            <p:ph type="sldImg"/>
          </p:nvPr>
        </p:nvSpPr>
        <p:spPr>
          <a:xfrm>
            <a:off x="276225" y="284163"/>
            <a:ext cx="6637338" cy="4976812"/>
          </a:xfrm>
        </p:spPr>
      </p:sp>
      <p:sp>
        <p:nvSpPr>
          <p:cNvPr id="3" name="Notes Placeholder 2">
            <a:extLst>
              <a:ext uri="{FF2B5EF4-FFF2-40B4-BE49-F238E27FC236}">
                <a16:creationId xmlns:a16="http://schemas.microsoft.com/office/drawing/2014/main" id="{62C2E0DD-BF98-E98A-DE0C-4DC85B980E1D}"/>
              </a:ext>
            </a:extLst>
          </p:cNvPr>
          <p:cNvSpPr>
            <a:spLocks noGrp="1"/>
          </p:cNvSpPr>
          <p:nvPr>
            <p:ph type="body" idx="1"/>
          </p:nvPr>
        </p:nvSpPr>
        <p:spPr/>
        <p:txBody>
          <a:bodyPr/>
          <a:lstStyle/>
          <a:p>
            <a:r>
              <a:rPr lang="en-US" dirty="0"/>
              <a:t>FY25 THROUGH JUNE 2025</a:t>
            </a:r>
          </a:p>
          <a:p>
            <a:r>
              <a:rPr lang="en-US" dirty="0"/>
              <a:t>Reutilization numbers include all special programs as well AND I am only showing </a:t>
            </a:r>
            <a:r>
              <a:rPr lang="en-US" dirty="0" err="1"/>
              <a:t>Demil</a:t>
            </a:r>
            <a:r>
              <a:rPr lang="en-US" dirty="0"/>
              <a:t> A &amp; Q6 Reut. CONUS to try to keep it as close to what transfer and donation customers are requesting.</a:t>
            </a:r>
          </a:p>
          <a:p>
            <a:endParaRPr lang="en-US" dirty="0"/>
          </a:p>
          <a:p>
            <a:r>
              <a:rPr lang="en-US" dirty="0"/>
              <a:t>This year I have included the amount of </a:t>
            </a:r>
            <a:r>
              <a:rPr lang="en-US" dirty="0" err="1"/>
              <a:t>Demil</a:t>
            </a:r>
            <a:r>
              <a:rPr lang="en-US" dirty="0"/>
              <a:t> A and Q 6 property we have received.   </a:t>
            </a:r>
            <a:r>
              <a:rPr lang="en-US" dirty="0" err="1"/>
              <a:t>Unfortuneately</a:t>
            </a:r>
            <a:r>
              <a:rPr lang="en-US" dirty="0"/>
              <a:t> I was unable to pull FY 23 or prior.   We have never been able to pull receipt data before now without going to our data team with a specific data request but they have created a new reporting system where we can pull a lot of data ourselves now.</a:t>
            </a:r>
          </a:p>
          <a:p>
            <a:endParaRPr lang="en-US" dirty="0"/>
          </a:p>
          <a:p>
            <a:endParaRPr lang="en-US" dirty="0"/>
          </a:p>
        </p:txBody>
      </p:sp>
      <p:sp>
        <p:nvSpPr>
          <p:cNvPr id="4" name="Slide Number Placeholder 3">
            <a:extLst>
              <a:ext uri="{FF2B5EF4-FFF2-40B4-BE49-F238E27FC236}">
                <a16:creationId xmlns:a16="http://schemas.microsoft.com/office/drawing/2014/main" id="{2E1B7E89-D016-F1B6-D17F-ED50D4990C43}"/>
              </a:ext>
            </a:extLst>
          </p:cNvPr>
          <p:cNvSpPr>
            <a:spLocks noGrp="1"/>
          </p:cNvSpPr>
          <p:nvPr>
            <p:ph type="sldNum" sz="quarter" idx="10"/>
          </p:nvPr>
        </p:nvSpPr>
        <p:spPr/>
        <p:txBody>
          <a:bodyPr/>
          <a:lstStyle/>
          <a:p>
            <a:fld id="{224885C2-6ADB-43F5-974D-3A3FD3BB1045}" type="slidenum">
              <a:rPr lang="en-US" smtClean="0"/>
              <a:t>11</a:t>
            </a:fld>
            <a:endParaRPr lang="en-US"/>
          </a:p>
        </p:txBody>
      </p:sp>
    </p:spTree>
    <p:extLst>
      <p:ext uri="{BB962C8B-B14F-4D97-AF65-F5344CB8AC3E}">
        <p14:creationId xmlns:p14="http://schemas.microsoft.com/office/powerpoint/2010/main" val="38426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284163"/>
            <a:ext cx="6635750" cy="497681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4885C2-6ADB-43F5-974D-3A3FD3BB1045}" type="slidenum">
              <a:rPr lang="en-US" smtClean="0"/>
              <a:t>12</a:t>
            </a:fld>
            <a:endParaRPr lang="en-US"/>
          </a:p>
        </p:txBody>
      </p:sp>
    </p:spTree>
    <p:extLst>
      <p:ext uri="{BB962C8B-B14F-4D97-AF65-F5344CB8AC3E}">
        <p14:creationId xmlns:p14="http://schemas.microsoft.com/office/powerpoint/2010/main" val="3563311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F7EBB8-6AE7-420F-AE49-78E111B761DA}" type="slidenum">
              <a:rPr lang="en-US" smtClean="0"/>
              <a:t>13</a:t>
            </a:fld>
            <a:endParaRPr lang="en-US"/>
          </a:p>
        </p:txBody>
      </p:sp>
    </p:spTree>
    <p:extLst>
      <p:ext uri="{BB962C8B-B14F-4D97-AF65-F5344CB8AC3E}">
        <p14:creationId xmlns:p14="http://schemas.microsoft.com/office/powerpoint/2010/main" val="2251491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F7EBB8-6AE7-420F-AE49-78E111B761DA}" type="slidenum">
              <a:rPr lang="en-US" smtClean="0"/>
              <a:t>2</a:t>
            </a:fld>
            <a:endParaRPr lang="en-US"/>
          </a:p>
        </p:txBody>
      </p:sp>
    </p:spTree>
    <p:extLst>
      <p:ext uri="{BB962C8B-B14F-4D97-AF65-F5344CB8AC3E}">
        <p14:creationId xmlns:p14="http://schemas.microsoft.com/office/powerpoint/2010/main" val="3536697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06/04/2025</a:t>
            </a:r>
          </a:p>
          <a:p>
            <a:endParaRPr lang="en-US" dirty="0"/>
          </a:p>
          <a:p>
            <a:r>
              <a:rPr lang="en-US" dirty="0"/>
              <a:t>This slide identifies the CONUS Regions w/Sites &amp; Authorized Personnel (based on GO 04-20).</a:t>
            </a:r>
          </a:p>
          <a:p>
            <a:endParaRPr lang="en-US" dirty="0"/>
          </a:p>
          <a:p>
            <a:r>
              <a:rPr lang="en-US" dirty="0"/>
              <a:t>CONUS – 4 Regions (West, Mid-America, Northeast, &amp; Southeast)</a:t>
            </a:r>
          </a:p>
          <a:p>
            <a:endParaRPr lang="en-US" dirty="0"/>
          </a:p>
          <a:p>
            <a:r>
              <a:rPr lang="en-US" dirty="0"/>
              <a:t>Full service sites = 26</a:t>
            </a:r>
          </a:p>
          <a:p>
            <a:r>
              <a:rPr lang="en-US" dirty="0"/>
              <a:t>DEMIL centers = 2</a:t>
            </a:r>
          </a:p>
          <a:p>
            <a:r>
              <a:rPr lang="en-US" dirty="0"/>
              <a:t>Full-time field offices = 18</a:t>
            </a:r>
          </a:p>
          <a:p>
            <a:r>
              <a:rPr lang="en-US" dirty="0"/>
              <a:t>DSR-supported field offices = 28</a:t>
            </a:r>
          </a:p>
          <a:p>
            <a:endParaRPr lang="en-US" dirty="0"/>
          </a:p>
          <a:p>
            <a:r>
              <a:rPr lang="en-US" dirty="0"/>
              <a:t>Based on Network Optimization, we were able to balance the network to support the workload.</a:t>
            </a:r>
          </a:p>
          <a:p>
            <a:endParaRPr lang="en-US" dirty="0"/>
          </a:p>
        </p:txBody>
      </p:sp>
      <p:sp>
        <p:nvSpPr>
          <p:cNvPr id="4" name="Slide Number Placeholder 3"/>
          <p:cNvSpPr>
            <a:spLocks noGrp="1"/>
          </p:cNvSpPr>
          <p:nvPr>
            <p:ph type="sldNum" sz="quarter" idx="5"/>
          </p:nvPr>
        </p:nvSpPr>
        <p:spPr/>
        <p:txBody>
          <a:bodyPr/>
          <a:lstStyle/>
          <a:p>
            <a:fld id="{9EF7EBB8-6AE7-420F-AE49-78E111B761DA}" type="slidenum">
              <a:rPr lang="en-US" smtClean="0"/>
              <a:t>3</a:t>
            </a:fld>
            <a:endParaRPr lang="en-US"/>
          </a:p>
        </p:txBody>
      </p:sp>
    </p:spTree>
    <p:extLst>
      <p:ext uri="{BB962C8B-B14F-4D97-AF65-F5344CB8AC3E}">
        <p14:creationId xmlns:p14="http://schemas.microsoft.com/office/powerpoint/2010/main" val="2981271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updated 6/5/2025</a:t>
            </a:r>
          </a:p>
          <a:p>
            <a:endParaRPr lang="en-US" dirty="0"/>
          </a:p>
          <a:p>
            <a:endParaRPr lang="en-US" dirty="0"/>
          </a:p>
          <a:p>
            <a:pPr marL="174913" indent="-174913">
              <a:buFont typeface="Arial" panose="020B0604020202020204" pitchFamily="34" charset="0"/>
              <a:buChar char="•"/>
            </a:pPr>
            <a:r>
              <a:rPr lang="en-US" dirty="0"/>
              <a:t>Reutilization, Transfer, and Donation is the first step in the disposal process.  Usable property is first offered for reutilization within the Department of Defense (DoD), transfer to other federal agencies, or donation to state and local governments and other qualified organizations.  This program provides significant savings by avoiding new Department of Defense (DoD) procurement costs and repairs and is of considerable benefit to; other Federal Agencies, State and Local Communities, Non-Profits and ultimately, the US Taxpayer as every dollar's worth of property reutilized is a tax dollar saved.  During Fiscal Year 2024, DLA Disposition Services reutilized, transferred, or donated more than 80K line items with a value of $1.7 billion dollars.</a:t>
            </a:r>
          </a:p>
          <a:p>
            <a:pPr marL="174913" indent="-174913">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9EF7EBB8-6AE7-420F-AE49-78E111B761DA}" type="slidenum">
              <a:rPr lang="en-US" smtClean="0"/>
              <a:t>4</a:t>
            </a:fld>
            <a:endParaRPr lang="en-US"/>
          </a:p>
        </p:txBody>
      </p:sp>
    </p:spTree>
    <p:extLst>
      <p:ext uri="{BB962C8B-B14F-4D97-AF65-F5344CB8AC3E}">
        <p14:creationId xmlns:p14="http://schemas.microsoft.com/office/powerpoint/2010/main" val="1535887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F7EBB8-6AE7-420F-AE49-78E111B761DA}" type="slidenum">
              <a:rPr lang="en-US" smtClean="0"/>
              <a:t>5</a:t>
            </a:fld>
            <a:endParaRPr lang="en-US"/>
          </a:p>
        </p:txBody>
      </p:sp>
    </p:spTree>
    <p:extLst>
      <p:ext uri="{BB962C8B-B14F-4D97-AF65-F5344CB8AC3E}">
        <p14:creationId xmlns:p14="http://schemas.microsoft.com/office/powerpoint/2010/main" val="2162285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updated 7/3/2025</a:t>
            </a:r>
          </a:p>
          <a:p>
            <a:endParaRPr lang="en-US" dirty="0"/>
          </a:p>
          <a:p>
            <a:pPr marL="174913" indent="-174913">
              <a:buFont typeface="Arial" panose="020B0604020202020204" pitchFamily="34" charset="0"/>
              <a:buChar char="•"/>
            </a:pPr>
            <a:endParaRPr lang="en-US" dirty="0"/>
          </a:p>
          <a:p>
            <a:pPr marL="174913" indent="-174913">
              <a:buFont typeface="Arial" panose="020B0604020202020204" pitchFamily="34" charset="0"/>
              <a:buChar char="•"/>
            </a:pPr>
            <a:r>
              <a:rPr lang="en-US" dirty="0"/>
              <a:t>FY25 so far we have processed 73,877 requisitions valued at $1,544,301,524.   With the renewed focus on the RTD mission, acquisition values increased this fiscal year compared to the previous one. </a:t>
            </a:r>
          </a:p>
          <a:p>
            <a:pPr marL="174913" indent="-174913">
              <a:buFont typeface="Arial" panose="020B0604020202020204" pitchFamily="34" charset="0"/>
              <a:buChar char="•"/>
            </a:pPr>
            <a:r>
              <a:rPr lang="en-US" dirty="0"/>
              <a:t>Because we work for DOD, they must be our #1 mission, so just to give you a little Armed forces FY comparison:   $388M Air Force, $234M  Army, $104M Navy, $17M Marines, Coast Guard $988K; </a:t>
            </a:r>
          </a:p>
          <a:p>
            <a:pPr marL="174913" indent="-174913">
              <a:buFont typeface="Arial" panose="020B0604020202020204" pitchFamily="34" charset="0"/>
              <a:buChar char="•"/>
            </a:pPr>
            <a:r>
              <a:rPr lang="en-US" dirty="0"/>
              <a:t>High dollar Acq value items for the FY:  (2320) Trucks and Tractors, (5859) Misc Communication equipment, (1550) Unmanned Aircraft armored vehicles (2355) combat assault vehicles.  </a:t>
            </a:r>
          </a:p>
          <a:p>
            <a:pPr marL="174913" indent="-174913">
              <a:buFont typeface="Arial" panose="020B0604020202020204" pitchFamily="34" charset="0"/>
              <a:buChar char="•"/>
            </a:pPr>
            <a:endParaRPr lang="en-US" dirty="0"/>
          </a:p>
          <a:p>
            <a:pPr marL="174913" indent="-174913">
              <a:buFont typeface="Arial" panose="020B0604020202020204" pitchFamily="34" charset="0"/>
              <a:buChar char="•"/>
            </a:pPr>
            <a:endParaRPr lang="en-US" dirty="0"/>
          </a:p>
          <a:p>
            <a:pPr marL="174913" indent="-174913">
              <a:buFont typeface="Arial" panose="020B0604020202020204" pitchFamily="34" charset="0"/>
              <a:buChar char="•"/>
            </a:pPr>
            <a:endParaRPr lang="en-US" dirty="0"/>
          </a:p>
          <a:p>
            <a:pPr marL="174913" indent="-174913">
              <a:buFont typeface="Arial" panose="020B0604020202020204" pitchFamily="34" charset="0"/>
              <a:buChar char="•"/>
            </a:pPr>
            <a:endParaRPr lang="en-US" dirty="0">
              <a:solidFill>
                <a:srgbClr val="FF0000"/>
              </a:solidFill>
            </a:endParaRPr>
          </a:p>
          <a:p>
            <a:pPr marL="174913" indent="-174913">
              <a:buFont typeface="Arial" panose="020B0604020202020204" pitchFamily="34" charset="0"/>
              <a:buChar char="•"/>
            </a:pPr>
            <a:endParaRPr lang="en-US" dirty="0"/>
          </a:p>
          <a:p>
            <a:pPr marL="174913" indent="-174913">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EF7EBB8-6AE7-420F-AE49-78E111B761DA}" type="slidenum">
              <a:rPr lang="en-US" smtClean="0"/>
              <a:t>6</a:t>
            </a:fld>
            <a:endParaRPr lang="en-US"/>
          </a:p>
        </p:txBody>
      </p:sp>
    </p:spTree>
    <p:extLst>
      <p:ext uri="{BB962C8B-B14F-4D97-AF65-F5344CB8AC3E}">
        <p14:creationId xmlns:p14="http://schemas.microsoft.com/office/powerpoint/2010/main" val="1302976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7813" y="284163"/>
            <a:ext cx="6634162" cy="4975225"/>
          </a:xfrm>
        </p:spPr>
      </p:sp>
      <p:sp>
        <p:nvSpPr>
          <p:cNvPr id="3" name="Notes Placeholder 2"/>
          <p:cNvSpPr>
            <a:spLocks noGrp="1"/>
          </p:cNvSpPr>
          <p:nvPr>
            <p:ph type="body" idx="1"/>
          </p:nvPr>
        </p:nvSpPr>
        <p:spPr/>
        <p:txBody>
          <a:bodyPr/>
          <a:lstStyle/>
          <a:p>
            <a:r>
              <a:rPr lang="en-US" dirty="0"/>
              <a:t>This is currently the list of Federal Supply Groups or Classes that our field sites are required to provide photos.</a:t>
            </a:r>
          </a:p>
          <a:p>
            <a:r>
              <a:rPr lang="en-US" dirty="0"/>
              <a:t>We have implemented a new change that photo’s will be required for Receipt in Place locations and they must include the physical address in the Additional Property Data.</a:t>
            </a:r>
          </a:p>
          <a:p>
            <a:r>
              <a:rPr lang="en-US" dirty="0"/>
              <a:t>In a couple slides I will go over the number of photos that are required and how we have been doing.</a:t>
            </a:r>
          </a:p>
          <a:p>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7</a:t>
            </a:fld>
            <a:endParaRPr lang="en-US"/>
          </a:p>
        </p:txBody>
      </p:sp>
    </p:spTree>
    <p:extLst>
      <p:ext uri="{BB962C8B-B14F-4D97-AF65-F5344CB8AC3E}">
        <p14:creationId xmlns:p14="http://schemas.microsoft.com/office/powerpoint/2010/main" val="2478076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can see an item that it is showing on RTD Web as Receipt on Place.   So when I went to PPMS to look for it, I would expect to see the RIP location.   As you can see in the Item Description in PPMS, it shows the RIP location is Jefferson City MO.</a:t>
            </a:r>
          </a:p>
          <a:p>
            <a:endParaRPr lang="en-US" dirty="0"/>
          </a:p>
          <a:p>
            <a:r>
              <a:rPr lang="en-US" dirty="0"/>
              <a:t>If you have RTD Web access and are finding that they are showing as RIP in RTD Web and not showing the location in PPMS, then please provide me DTIDs while it is still on record so I can bring it to the Area Managers attention.</a:t>
            </a:r>
          </a:p>
          <a:p>
            <a:r>
              <a:rPr lang="en-US" dirty="0"/>
              <a:t>Or if you contact a field site to pick up and you find that it is RIP, immediately contact myself or Jennifer or the RTD Mailbox so we can make sure the </a:t>
            </a:r>
          </a:p>
        </p:txBody>
      </p:sp>
      <p:sp>
        <p:nvSpPr>
          <p:cNvPr id="4" name="Slide Number Placeholder 3"/>
          <p:cNvSpPr>
            <a:spLocks noGrp="1"/>
          </p:cNvSpPr>
          <p:nvPr>
            <p:ph type="sldNum" sz="quarter" idx="5"/>
          </p:nvPr>
        </p:nvSpPr>
        <p:spPr/>
        <p:txBody>
          <a:bodyPr/>
          <a:lstStyle/>
          <a:p>
            <a:fld id="{9EF7EBB8-6AE7-420F-AE49-78E111B761DA}" type="slidenum">
              <a:rPr lang="en-US" smtClean="0"/>
              <a:t>8</a:t>
            </a:fld>
            <a:endParaRPr lang="en-US"/>
          </a:p>
        </p:txBody>
      </p:sp>
    </p:spTree>
    <p:extLst>
      <p:ext uri="{BB962C8B-B14F-4D97-AF65-F5344CB8AC3E}">
        <p14:creationId xmlns:p14="http://schemas.microsoft.com/office/powerpoint/2010/main" val="3859885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284163"/>
            <a:ext cx="6635750" cy="4976812"/>
          </a:xfrm>
        </p:spPr>
      </p:sp>
      <p:sp>
        <p:nvSpPr>
          <p:cNvPr id="3" name="Notes Placeholder 2"/>
          <p:cNvSpPr>
            <a:spLocks noGrp="1"/>
          </p:cNvSpPr>
          <p:nvPr>
            <p:ph type="body" idx="1"/>
          </p:nvPr>
        </p:nvSpPr>
        <p:spPr>
          <a:xfrm>
            <a:off x="1" y="5305411"/>
            <a:ext cx="7187259" cy="4168536"/>
          </a:xfrm>
        </p:spPr>
        <p:txBody>
          <a:bodyPr/>
          <a:lstStyle/>
          <a:p>
            <a:r>
              <a:rPr lang="en-US" sz="1100" dirty="0">
                <a:latin typeface="Calibri" panose="020F0502020204030204" pitchFamily="34" charset="0"/>
                <a:cs typeface="Calibri" panose="020F0502020204030204" pitchFamily="34" charset="0"/>
              </a:rPr>
              <a:t>this chart shows the number of DTIDs that have been received for each FY that required a photo using the guidelines on the previous slide and then how many of those DTIDs we actually took photos for.</a:t>
            </a:r>
          </a:p>
          <a:p>
            <a:pPr lvl="1"/>
            <a:r>
              <a:rPr lang="en-US" sz="1100" dirty="0">
                <a:latin typeface="Calibri" panose="020F0502020204030204" pitchFamily="34" charset="0"/>
                <a:cs typeface="Calibri" panose="020F0502020204030204" pitchFamily="34" charset="0"/>
              </a:rPr>
              <a:t>The last column shows how many photos we took, so above and beyond the requirement.  We are taking over twice the amount of required photos.</a:t>
            </a:r>
            <a:endParaRPr lang="en-US" dirty="0"/>
          </a:p>
        </p:txBody>
      </p:sp>
      <p:sp>
        <p:nvSpPr>
          <p:cNvPr id="4" name="Slide Number Placeholder 3"/>
          <p:cNvSpPr>
            <a:spLocks noGrp="1"/>
          </p:cNvSpPr>
          <p:nvPr>
            <p:ph type="sldNum" sz="quarter" idx="10"/>
          </p:nvPr>
        </p:nvSpPr>
        <p:spPr/>
        <p:txBody>
          <a:bodyPr/>
          <a:lstStyle/>
          <a:p>
            <a:fld id="{224885C2-6ADB-43F5-974D-3A3FD3BB1045}" type="slidenum">
              <a:rPr lang="en-US" smtClean="0"/>
              <a:t>9</a:t>
            </a:fld>
            <a:endParaRPr lang="en-US"/>
          </a:p>
        </p:txBody>
      </p:sp>
    </p:spTree>
    <p:extLst>
      <p:ext uri="{BB962C8B-B14F-4D97-AF65-F5344CB8AC3E}">
        <p14:creationId xmlns:p14="http://schemas.microsoft.com/office/powerpoint/2010/main" val="487529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84B78-932D-5E50-A5D4-198B67B34FAD}"/>
              </a:ext>
            </a:extLst>
          </p:cNvPr>
          <p:cNvSpPr>
            <a:spLocks noGrp="1"/>
          </p:cNvSpPr>
          <p:nvPr>
            <p:ph type="ctrTitle"/>
          </p:nvPr>
        </p:nvSpPr>
        <p:spPr>
          <a:xfrm>
            <a:off x="1295400" y="1271588"/>
            <a:ext cx="7772400" cy="2706687"/>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5C0FE7-06A0-41A7-5417-F82EDB3EB548}"/>
              </a:ext>
            </a:extLst>
          </p:cNvPr>
          <p:cNvSpPr>
            <a:spLocks noGrp="1"/>
          </p:cNvSpPr>
          <p:nvPr>
            <p:ph type="subTitle" idx="1"/>
          </p:nvPr>
        </p:nvSpPr>
        <p:spPr>
          <a:xfrm>
            <a:off x="1295400" y="4083050"/>
            <a:ext cx="7772400" cy="1876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235880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305D4F-14F8-40F5-86C0-9E3EF6F96AEC}" type="slidenum">
              <a:rPr lang="en-US" smtClean="0"/>
              <a:t>‹#›</a:t>
            </a:fld>
            <a:endParaRPr lang="en-US"/>
          </a:p>
        </p:txBody>
      </p:sp>
    </p:spTree>
    <p:extLst>
      <p:ext uri="{BB962C8B-B14F-4D97-AF65-F5344CB8AC3E}">
        <p14:creationId xmlns:p14="http://schemas.microsoft.com/office/powerpoint/2010/main" val="3510024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CUI">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305D4F-14F8-40F5-86C0-9E3EF6F96AEC}" type="slidenum">
              <a:rPr lang="en-US" smtClean="0"/>
              <a:t>‹#›</a:t>
            </a:fld>
            <a:endParaRPr lang="en-US"/>
          </a:p>
        </p:txBody>
      </p:sp>
      <p:sp>
        <p:nvSpPr>
          <p:cNvPr id="7" name="Rectangle 6">
            <a:extLst>
              <a:ext uri="{FF2B5EF4-FFF2-40B4-BE49-F238E27FC236}">
                <a16:creationId xmlns:a16="http://schemas.microsoft.com/office/drawing/2014/main" id="{D868D661-FBB7-58C7-B591-A700FC8C81D7}"/>
              </a:ext>
            </a:extLst>
          </p:cNvPr>
          <p:cNvSpPr/>
          <p:nvPr userDrawn="1"/>
        </p:nvSpPr>
        <p:spPr>
          <a:xfrm>
            <a:off x="488742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chemeClr val="tx1"/>
                </a:solidFill>
                <a:effectLst/>
                <a:uLnTx/>
                <a:uFillTx/>
                <a:latin typeface="+mj-lt"/>
                <a:ea typeface="+mn-ea"/>
                <a:cs typeface="Times New Roman" panose="02020603050405020304" pitchFamily="18" charset="0"/>
              </a:rPr>
              <a:t>CUI</a:t>
            </a:r>
          </a:p>
        </p:txBody>
      </p:sp>
      <p:sp>
        <p:nvSpPr>
          <p:cNvPr id="8" name="Rectangle 7">
            <a:extLst>
              <a:ext uri="{FF2B5EF4-FFF2-40B4-BE49-F238E27FC236}">
                <a16:creationId xmlns:a16="http://schemas.microsoft.com/office/drawing/2014/main" id="{6E410A4C-6724-6937-F237-EC3847C4B928}"/>
              </a:ext>
            </a:extLst>
          </p:cNvPr>
          <p:cNvSpPr/>
          <p:nvPr userDrawn="1"/>
        </p:nvSpPr>
        <p:spPr>
          <a:xfrm>
            <a:off x="4887422" y="16303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chemeClr val="tx1"/>
                </a:solidFill>
                <a:effectLst/>
                <a:uLnTx/>
                <a:uFillTx/>
                <a:latin typeface="+mj-lt"/>
                <a:ea typeface="+mn-ea"/>
                <a:cs typeface="Times New Roman" panose="02020603050405020304" pitchFamily="18" charset="0"/>
              </a:rPr>
              <a:t>CUI</a:t>
            </a:r>
          </a:p>
        </p:txBody>
      </p:sp>
    </p:spTree>
    <p:extLst>
      <p:ext uri="{BB962C8B-B14F-4D97-AF65-F5344CB8AC3E}">
        <p14:creationId xmlns:p14="http://schemas.microsoft.com/office/powerpoint/2010/main" val="33975897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5809951" y="812548"/>
            <a:ext cx="4238597"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436168" y="313476"/>
            <a:ext cx="7612380"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7067583" y="729611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55370" y="7445873"/>
            <a:ext cx="6118664"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2572232219"/>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2_Content Slide_CUI">
    <p:spTree>
      <p:nvGrpSpPr>
        <p:cNvPr id="1" name=""/>
        <p:cNvGrpSpPr/>
        <p:nvPr/>
      </p:nvGrpSpPr>
      <p:grpSpPr>
        <a:xfrm>
          <a:off x="0" y="0"/>
          <a:ext cx="0" cy="0"/>
          <a:chOff x="0" y="0"/>
          <a:chExt cx="0" cy="0"/>
        </a:xfrm>
      </p:grpSpPr>
      <p:sp>
        <p:nvSpPr>
          <p:cNvPr id="10" name="Text Placeholder 28">
            <a:extLst>
              <a:ext uri="{FF2B5EF4-FFF2-40B4-BE49-F238E27FC236}">
                <a16:creationId xmlns:a16="http://schemas.microsoft.com/office/drawing/2014/main" id="{8D6F8CFD-E831-0944-5A93-6E7A2C89BBCB}"/>
              </a:ext>
            </a:extLst>
          </p:cNvPr>
          <p:cNvSpPr>
            <a:spLocks noGrp="1"/>
          </p:cNvSpPr>
          <p:nvPr userDrawn="1">
            <p:ph type="body" sz="quarter" idx="10"/>
          </p:nvPr>
        </p:nvSpPr>
        <p:spPr>
          <a:xfrm>
            <a:off x="5809951" y="812548"/>
            <a:ext cx="4238597"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11" name="Title 11">
            <a:extLst>
              <a:ext uri="{FF2B5EF4-FFF2-40B4-BE49-F238E27FC236}">
                <a16:creationId xmlns:a16="http://schemas.microsoft.com/office/drawing/2014/main" id="{53F21022-D87F-E441-A23C-9B4EE4DCAB8B}"/>
              </a:ext>
            </a:extLst>
          </p:cNvPr>
          <p:cNvSpPr>
            <a:spLocks noGrp="1" noRot="1" noMove="1" noResize="1" noEditPoints="1" noAdjustHandles="1" noChangeArrowheads="1" noChangeShapeType="1"/>
          </p:cNvSpPr>
          <p:nvPr userDrawn="1">
            <p:ph type="title"/>
          </p:nvPr>
        </p:nvSpPr>
        <p:spPr>
          <a:xfrm>
            <a:off x="2436168" y="313476"/>
            <a:ext cx="7612380" cy="427039"/>
          </a:xfrm>
          <a:prstGeom prst="rect">
            <a:avLst/>
          </a:prstGeom>
        </p:spPr>
        <p:txBody>
          <a:bodyPr/>
          <a:lstStyle>
            <a:lvl1pPr algn="r">
              <a:defRPr sz="2200"/>
            </a:lvl1pPr>
          </a:lstStyle>
          <a:p>
            <a:r>
              <a:rPr lang="en-US"/>
              <a:t>Click to edit Master title style</a:t>
            </a:r>
          </a:p>
        </p:txBody>
      </p:sp>
      <p:sp>
        <p:nvSpPr>
          <p:cNvPr id="13" name="Rectangle 12">
            <a:extLst>
              <a:ext uri="{FF2B5EF4-FFF2-40B4-BE49-F238E27FC236}">
                <a16:creationId xmlns:a16="http://schemas.microsoft.com/office/drawing/2014/main" id="{92478774-2AB7-7AEC-4EA9-4DA66B5AB146}"/>
              </a:ext>
            </a:extLst>
          </p:cNvPr>
          <p:cNvSpPr>
            <a:spLocks noGrp="1" noRot="1" noMove="1" noResize="1" noEditPoints="1" noAdjustHandles="1" noChangeArrowheads="1" noChangeShapeType="1"/>
          </p:cNvSpPr>
          <p:nvPr userDrawn="1"/>
        </p:nvSpPr>
        <p:spPr>
          <a:xfrm>
            <a:off x="4887423"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3" name="Slide Number Placeholder 5">
            <a:extLst>
              <a:ext uri="{FF2B5EF4-FFF2-40B4-BE49-F238E27FC236}">
                <a16:creationId xmlns:a16="http://schemas.microsoft.com/office/drawing/2014/main" id="{7E83D8E2-2488-235C-AFE3-2FA5D9B10CF8}"/>
              </a:ext>
            </a:extLst>
          </p:cNvPr>
          <p:cNvSpPr>
            <a:spLocks noGrp="1"/>
          </p:cNvSpPr>
          <p:nvPr userDrawn="1">
            <p:ph type="sldNum" sz="quarter" idx="4"/>
          </p:nvPr>
        </p:nvSpPr>
        <p:spPr>
          <a:xfrm>
            <a:off x="7067583" y="729611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5" name="Group 4">
            <a:extLst>
              <a:ext uri="{FF2B5EF4-FFF2-40B4-BE49-F238E27FC236}">
                <a16:creationId xmlns:a16="http://schemas.microsoft.com/office/drawing/2014/main" id="{D982A84C-E3E4-8051-7662-41A3EBEE1329}"/>
              </a:ext>
            </a:extLst>
          </p:cNvPr>
          <p:cNvGrpSpPr>
            <a:grpSpLocks noGrp="1" noUngrp="1" noRot="1" noMove="1" noResize="1"/>
          </p:cNvGrpSpPr>
          <p:nvPr userDrawn="1"/>
        </p:nvGrpSpPr>
        <p:grpSpPr>
          <a:xfrm>
            <a:off x="155370" y="7249274"/>
            <a:ext cx="6118664" cy="458135"/>
            <a:chOff x="155370" y="7249274"/>
            <a:chExt cx="6118664" cy="458135"/>
          </a:xfrm>
        </p:grpSpPr>
        <p:sp>
          <p:nvSpPr>
            <p:cNvPr id="12" name="Rectangle 11">
              <a:extLst>
                <a:ext uri="{FF2B5EF4-FFF2-40B4-BE49-F238E27FC236}">
                  <a16:creationId xmlns:a16="http://schemas.microsoft.com/office/drawing/2014/main" id="{1CFE9A48-BFDE-B1A1-EC0B-ADDE27BCB510}"/>
                </a:ext>
              </a:extLst>
            </p:cNvPr>
            <p:cNvSpPr>
              <a:spLocks noGrp="1" noRot="1" noMove="1" noResize="1" noEditPoints="1" noAdjustHandles="1" noChangeArrowheads="1" noChangeShapeType="1"/>
            </p:cNvSpPr>
            <p:nvPr userDrawn="1"/>
          </p:nvSpPr>
          <p:spPr>
            <a:xfrm>
              <a:off x="488742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 name="TextBox 1">
              <a:extLst>
                <a:ext uri="{FF2B5EF4-FFF2-40B4-BE49-F238E27FC236}">
                  <a16:creationId xmlns:a16="http://schemas.microsoft.com/office/drawing/2014/main" id="{2BAE05E5-3E43-823D-0C10-C2CFCBB8066E}"/>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4" name="TextBox 3">
              <a:extLst>
                <a:ext uri="{FF2B5EF4-FFF2-40B4-BE49-F238E27FC236}">
                  <a16:creationId xmlns:a16="http://schemas.microsoft.com/office/drawing/2014/main" id="{6F86ACC1-1F94-1E5A-065D-3ED478D477FF}"/>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4" name="Star: 5 Points 13">
              <a:extLst>
                <a:ext uri="{FF2B5EF4-FFF2-40B4-BE49-F238E27FC236}">
                  <a16:creationId xmlns:a16="http://schemas.microsoft.com/office/drawing/2014/main" id="{92DF3345-37FE-4759-0E7D-9B6475A261A7}"/>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Star: 5 Points 14">
              <a:extLst>
                <a:ext uri="{FF2B5EF4-FFF2-40B4-BE49-F238E27FC236}">
                  <a16:creationId xmlns:a16="http://schemas.microsoft.com/office/drawing/2014/main" id="{59A38822-1D3D-7762-F578-5E4EF3157F12}"/>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tar: 5 Points 15">
              <a:extLst>
                <a:ext uri="{FF2B5EF4-FFF2-40B4-BE49-F238E27FC236}">
                  <a16:creationId xmlns:a16="http://schemas.microsoft.com/office/drawing/2014/main" id="{738DAE09-D2DD-EE87-FF86-C19598760808}"/>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082100238"/>
      </p:ext>
    </p:extLst>
  </p:cSld>
  <p:clrMapOvr>
    <a:masterClrMapping/>
  </p:clrMapOvr>
  <p:extLst>
    <p:ext uri="{DCECCB84-F9BA-43D5-87BE-67443E8EF086}">
      <p15:sldGuideLst xmlns:p15="http://schemas.microsoft.com/office/powerpoint/2012/main">
        <p15:guide id="2" pos="326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45280" y="414528"/>
            <a:ext cx="5699760" cy="932688"/>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518160" y="1658112"/>
            <a:ext cx="9326880" cy="5388864"/>
          </a:xfrm>
        </p:spPr>
        <p:txBody>
          <a:bodyPr/>
          <a:lstStyle/>
          <a:p>
            <a:pPr lvl="0"/>
            <a:r>
              <a:rPr lang="en-US"/>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7357872" y="7358592"/>
            <a:ext cx="2072640" cy="413808"/>
          </a:xfrm>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p>
            <a:fld id="{0F70353F-5ECB-4B50-B3EA-C871EA4E3F32}" type="slidenum">
              <a:rPr lang="en-US" smtClean="0"/>
              <a:t>‹#›</a:t>
            </a:fld>
            <a:endParaRPr lang="en-US"/>
          </a:p>
        </p:txBody>
      </p:sp>
      <p:sp>
        <p:nvSpPr>
          <p:cNvPr id="7" name="Text Placeholder 2"/>
          <p:cNvSpPr>
            <a:spLocks noGrp="1"/>
          </p:cNvSpPr>
          <p:nvPr>
            <p:ph type="body" sz="quarter" idx="13" hasCustomPrompt="1"/>
          </p:nvPr>
        </p:nvSpPr>
        <p:spPr>
          <a:xfrm>
            <a:off x="0" y="7357872"/>
            <a:ext cx="3108960" cy="414528"/>
          </a:xfrm>
          <a:prstGeom prst="rect">
            <a:avLst/>
          </a:prstGeom>
        </p:spPr>
        <p:txBody>
          <a:bodyPr anchor="ctr"/>
          <a:lstStyle>
            <a:lvl1pPr marL="0" indent="0">
              <a:spcBef>
                <a:spcPts val="0"/>
              </a:spcBef>
              <a:buNone/>
              <a:defRPr sz="1133" baseline="0">
                <a:solidFill>
                  <a:schemeClr val="bg1"/>
                </a:solidFill>
                <a:latin typeface="Arial Narrow" panose="020B0606020202030204" pitchFamily="34" charset="0"/>
              </a:defRPr>
            </a:lvl1pPr>
            <a:lvl2pPr>
              <a:defRPr sz="1813">
                <a:latin typeface="+mn-lt"/>
              </a:defRPr>
            </a:lvl2pPr>
            <a:lvl3pPr>
              <a:defRPr sz="1587">
                <a:latin typeface="+mn-lt"/>
              </a:defRPr>
            </a:lvl3pPr>
            <a:lvl4pPr>
              <a:defRPr sz="1360">
                <a:latin typeface="+mn-lt"/>
              </a:defRPr>
            </a:lvl4pPr>
            <a:lvl5pPr>
              <a:defRPr sz="1360">
                <a:latin typeface="+mn-lt"/>
              </a:defRPr>
            </a:lvl5pPr>
          </a:lstStyle>
          <a:p>
            <a:pPr lvl="0"/>
            <a:r>
              <a:rPr lang="en-US" dirty="0"/>
              <a:t>Source:  Of any significant figures</a:t>
            </a:r>
            <a:br>
              <a:rPr lang="en-US" dirty="0"/>
            </a:br>
            <a:r>
              <a:rPr lang="en-US" dirty="0"/>
              <a:t>As of Civilian Date (i.e. Month 00, 20YY)</a:t>
            </a:r>
          </a:p>
        </p:txBody>
      </p:sp>
    </p:spTree>
    <p:extLst>
      <p:ext uri="{BB962C8B-B14F-4D97-AF65-F5344CB8AC3E}">
        <p14:creationId xmlns:p14="http://schemas.microsoft.com/office/powerpoint/2010/main" val="16069447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145280" y="414528"/>
            <a:ext cx="5699760" cy="932688"/>
          </a:xfrm>
        </p:spPr>
        <p:txBody>
          <a:bodyPr/>
          <a:lstStyle/>
          <a:p>
            <a:r>
              <a:rPr lang="en-US" dirty="0"/>
              <a:t>Click to edit Master title style</a:t>
            </a:r>
          </a:p>
        </p:txBody>
      </p:sp>
      <p:sp>
        <p:nvSpPr>
          <p:cNvPr id="4" name="Date Placeholder 3"/>
          <p:cNvSpPr>
            <a:spLocks noGrp="1"/>
          </p:cNvSpPr>
          <p:nvPr>
            <p:ph type="dt" sz="half" idx="10"/>
          </p:nvPr>
        </p:nvSpPr>
        <p:spPr>
          <a:xfrm>
            <a:off x="7357872" y="7358592"/>
            <a:ext cx="2072640" cy="413808"/>
          </a:xfrm>
        </p:spPr>
        <p:txBody>
          <a:bodyPr/>
          <a:lstStyle>
            <a:lvl1pPr>
              <a:defRPr/>
            </a:lvl1pPr>
          </a:lstStyle>
          <a:p>
            <a:pPr algn="ctr" defTabSz="518145">
              <a:defRPr/>
            </a:pPr>
            <a:endParaRPr lang="en-US" sz="1133" dirty="0">
              <a:solidFill>
                <a:prstClr val="white"/>
              </a:solidFill>
              <a:latin typeface="Arial Narrow" panose="020B0606020202030204" pitchFamily="34" charset="0"/>
            </a:endParaRPr>
          </a:p>
        </p:txBody>
      </p:sp>
      <p:sp>
        <p:nvSpPr>
          <p:cNvPr id="6" name="Slide Number Placeholder 5"/>
          <p:cNvSpPr>
            <a:spLocks noGrp="1"/>
          </p:cNvSpPr>
          <p:nvPr>
            <p:ph type="sldNum" sz="quarter" idx="12"/>
          </p:nvPr>
        </p:nvSpPr>
        <p:spPr/>
        <p:txBody>
          <a:bodyPr/>
          <a:lstStyle/>
          <a:p>
            <a:pPr algn="r" defTabSz="518145">
              <a:defRPr/>
            </a:pPr>
            <a:fld id="{0F70353F-5ECB-4B50-B3EA-C871EA4E3F32}" type="slidenum">
              <a:rPr lang="en-US" sz="1360" smtClean="0">
                <a:solidFill>
                  <a:prstClr val="white"/>
                </a:solidFill>
              </a:rPr>
              <a:pPr algn="r" defTabSz="518145">
                <a:defRPr/>
              </a:pPr>
              <a:t>‹#›</a:t>
            </a:fld>
            <a:endParaRPr lang="en-US" sz="1360" dirty="0">
              <a:solidFill>
                <a:prstClr val="white"/>
              </a:solidFill>
            </a:endParaRPr>
          </a:p>
        </p:txBody>
      </p:sp>
      <p:sp>
        <p:nvSpPr>
          <p:cNvPr id="7" name="Text Placeholder 2"/>
          <p:cNvSpPr>
            <a:spLocks noGrp="1"/>
          </p:cNvSpPr>
          <p:nvPr>
            <p:ph type="body" sz="quarter" idx="13" hasCustomPrompt="1"/>
          </p:nvPr>
        </p:nvSpPr>
        <p:spPr>
          <a:xfrm>
            <a:off x="0" y="7357872"/>
            <a:ext cx="3108960" cy="414528"/>
          </a:xfrm>
          <a:prstGeom prst="rect">
            <a:avLst/>
          </a:prstGeom>
        </p:spPr>
        <p:txBody>
          <a:bodyPr anchor="ctr"/>
          <a:lstStyle>
            <a:lvl1pPr marL="0" indent="0">
              <a:spcBef>
                <a:spcPts val="0"/>
              </a:spcBef>
              <a:buNone/>
              <a:defRPr sz="1133" baseline="0">
                <a:solidFill>
                  <a:schemeClr val="bg1"/>
                </a:solidFill>
                <a:latin typeface="Arial Narrow" panose="020B0606020202030204" pitchFamily="34" charset="0"/>
              </a:defRPr>
            </a:lvl1pPr>
            <a:lvl2pPr>
              <a:defRPr sz="1813">
                <a:latin typeface="+mn-lt"/>
              </a:defRPr>
            </a:lvl2pPr>
            <a:lvl3pPr>
              <a:defRPr sz="1587">
                <a:latin typeface="+mn-lt"/>
              </a:defRPr>
            </a:lvl3pPr>
            <a:lvl4pPr>
              <a:defRPr sz="1360">
                <a:latin typeface="+mn-lt"/>
              </a:defRPr>
            </a:lvl4pPr>
            <a:lvl5pPr>
              <a:defRPr sz="1360">
                <a:latin typeface="+mn-lt"/>
              </a:defRPr>
            </a:lvl5pPr>
          </a:lstStyle>
          <a:p>
            <a:pPr lvl="0"/>
            <a:r>
              <a:rPr lang="en-US" dirty="0"/>
              <a:t>Source:  Of any significant figures</a:t>
            </a:r>
            <a:br>
              <a:rPr lang="en-US" dirty="0"/>
            </a:br>
            <a:r>
              <a:rPr lang="en-US" dirty="0"/>
              <a:t>As of Civilian Date (i.e. Month 00, 20YY)</a:t>
            </a:r>
          </a:p>
        </p:txBody>
      </p:sp>
    </p:spTree>
    <p:extLst>
      <p:ext uri="{BB962C8B-B14F-4D97-AF65-F5344CB8AC3E}">
        <p14:creationId xmlns:p14="http://schemas.microsoft.com/office/powerpoint/2010/main" val="37638311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One Column">
    <p:spTree>
      <p:nvGrpSpPr>
        <p:cNvPr id="1" name=""/>
        <p:cNvGrpSpPr/>
        <p:nvPr/>
      </p:nvGrpSpPr>
      <p:grpSpPr>
        <a:xfrm>
          <a:off x="0" y="0"/>
          <a:ext cx="0" cy="0"/>
          <a:chOff x="0" y="0"/>
          <a:chExt cx="0" cy="0"/>
        </a:xfrm>
      </p:grpSpPr>
      <p:sp>
        <p:nvSpPr>
          <p:cNvPr id="5" name="Slide Number Placeholder 1"/>
          <p:cNvSpPr>
            <a:spLocks noGrp="1"/>
          </p:cNvSpPr>
          <p:nvPr>
            <p:ph type="sldNum" sz="quarter" idx="4"/>
          </p:nvPr>
        </p:nvSpPr>
        <p:spPr>
          <a:xfrm>
            <a:off x="9650730" y="7290224"/>
            <a:ext cx="683682" cy="413808"/>
          </a:xfrm>
          <a:prstGeom prst="rect">
            <a:avLst/>
          </a:prstGeom>
        </p:spPr>
        <p:txBody>
          <a:bodyPr vert="horz" lIns="91440" tIns="45720" rIns="91440" bIns="45720" rtlCol="0" anchor="ctr"/>
          <a:lstStyle>
            <a:lvl1pPr algn="r">
              <a:defRPr sz="1587">
                <a:solidFill>
                  <a:schemeClr val="bg1"/>
                </a:solidFill>
              </a:defRPr>
            </a:lvl1pPr>
          </a:lstStyle>
          <a:p>
            <a:fld id="{D0406C7E-46EF-B24E-8B25-69D927A08592}" type="slidenum">
              <a:rPr lang="en-US" smtClean="0"/>
              <a:pPr/>
              <a:t>‹#›</a:t>
            </a:fld>
            <a:endParaRPr lang="en-US"/>
          </a:p>
        </p:txBody>
      </p:sp>
      <p:sp>
        <p:nvSpPr>
          <p:cNvPr id="6" name="Title 5"/>
          <p:cNvSpPr>
            <a:spLocks noGrp="1"/>
          </p:cNvSpPr>
          <p:nvPr>
            <p:ph type="title"/>
          </p:nvPr>
        </p:nvSpPr>
        <p:spPr>
          <a:xfrm>
            <a:off x="1243584" y="207264"/>
            <a:ext cx="7876032" cy="829056"/>
          </a:xfrm>
          <a:prstGeom prst="rect">
            <a:avLst/>
          </a:prstGeom>
        </p:spPr>
        <p:txBody>
          <a:bodyPr/>
          <a:lstStyle>
            <a:lvl1pPr>
              <a:defRPr>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8" name="Content Placeholder 7"/>
          <p:cNvSpPr>
            <a:spLocks noGrp="1"/>
          </p:cNvSpPr>
          <p:nvPr>
            <p:ph sz="quarter" idx="10"/>
          </p:nvPr>
        </p:nvSpPr>
        <p:spPr>
          <a:xfrm>
            <a:off x="518160" y="1243584"/>
            <a:ext cx="9326880" cy="5803392"/>
          </a:xfrm>
          <a:prstGeom prst="rect">
            <a:avLst/>
          </a:prstGeom>
        </p:spPr>
        <p:txBody>
          <a:bodyPr/>
          <a:lstStyle>
            <a:lvl1pPr marL="259072" indent="-259072">
              <a:spcBef>
                <a:spcPts val="0"/>
              </a:spcBef>
              <a:spcAft>
                <a:spcPts val="680"/>
              </a:spcAft>
              <a:defRPr sz="3173">
                <a:latin typeface="Times New Roman" panose="02020603050405020304" pitchFamily="18" charset="0"/>
                <a:cs typeface="Times New Roman" panose="02020603050405020304" pitchFamily="18" charset="0"/>
              </a:defRPr>
            </a:lvl1pPr>
            <a:lvl2pPr marL="777217" indent="-259072">
              <a:spcBef>
                <a:spcPts val="0"/>
              </a:spcBef>
              <a:spcAft>
                <a:spcPts val="680"/>
              </a:spcAft>
              <a:defRPr sz="2720">
                <a:latin typeface="Times New Roman" panose="02020603050405020304" pitchFamily="18" charset="0"/>
                <a:cs typeface="Times New Roman" panose="02020603050405020304" pitchFamily="18" charset="0"/>
              </a:defRPr>
            </a:lvl2pPr>
            <a:lvl3pPr>
              <a:spcBef>
                <a:spcPts val="0"/>
              </a:spcBef>
              <a:spcAft>
                <a:spcPts val="680"/>
              </a:spcAft>
              <a:defRPr sz="2267">
                <a:latin typeface="Times New Roman" panose="02020603050405020304" pitchFamily="18" charset="0"/>
                <a:cs typeface="Times New Roman" panose="02020603050405020304" pitchFamily="18" charset="0"/>
              </a:defRPr>
            </a:lvl3pPr>
            <a:lvl4pPr>
              <a:spcBef>
                <a:spcPts val="0"/>
              </a:spcBef>
              <a:spcAft>
                <a:spcPts val="680"/>
              </a:spcAft>
              <a:defRPr sz="2040">
                <a:latin typeface="Times New Roman" panose="02020603050405020304" pitchFamily="18" charset="0"/>
                <a:cs typeface="Times New Roman" panose="02020603050405020304" pitchFamily="18" charset="0"/>
              </a:defRPr>
            </a:lvl4pPr>
            <a:lvl5pPr>
              <a:spcBef>
                <a:spcPts val="0"/>
              </a:spcBef>
              <a:spcAft>
                <a:spcPts val="680"/>
              </a:spcAft>
              <a:defRPr sz="2040">
                <a:latin typeface="Times New Roman" panose="02020603050405020304" pitchFamily="18" charset="0"/>
                <a:cs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39448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5809951" y="812548"/>
            <a:ext cx="4238597"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436168" y="313476"/>
            <a:ext cx="7612380"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7067583" y="729611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55370" y="7445873"/>
            <a:ext cx="6118664"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506796136"/>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2_Content Slide_CUI">
    <p:spTree>
      <p:nvGrpSpPr>
        <p:cNvPr id="1" name=""/>
        <p:cNvGrpSpPr/>
        <p:nvPr/>
      </p:nvGrpSpPr>
      <p:grpSpPr>
        <a:xfrm>
          <a:off x="0" y="0"/>
          <a:ext cx="0" cy="0"/>
          <a:chOff x="0" y="0"/>
          <a:chExt cx="0" cy="0"/>
        </a:xfrm>
      </p:grpSpPr>
      <p:sp>
        <p:nvSpPr>
          <p:cNvPr id="10" name="Text Placeholder 28">
            <a:extLst>
              <a:ext uri="{FF2B5EF4-FFF2-40B4-BE49-F238E27FC236}">
                <a16:creationId xmlns:a16="http://schemas.microsoft.com/office/drawing/2014/main" id="{8D6F8CFD-E831-0944-5A93-6E7A2C89BBCB}"/>
              </a:ext>
            </a:extLst>
          </p:cNvPr>
          <p:cNvSpPr>
            <a:spLocks noGrp="1"/>
          </p:cNvSpPr>
          <p:nvPr userDrawn="1">
            <p:ph type="body" sz="quarter" idx="10"/>
          </p:nvPr>
        </p:nvSpPr>
        <p:spPr>
          <a:xfrm>
            <a:off x="5809951" y="812548"/>
            <a:ext cx="4238597"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11" name="Title 11">
            <a:extLst>
              <a:ext uri="{FF2B5EF4-FFF2-40B4-BE49-F238E27FC236}">
                <a16:creationId xmlns:a16="http://schemas.microsoft.com/office/drawing/2014/main" id="{53F21022-D87F-E441-A23C-9B4EE4DCAB8B}"/>
              </a:ext>
            </a:extLst>
          </p:cNvPr>
          <p:cNvSpPr>
            <a:spLocks noGrp="1" noRot="1" noMove="1" noResize="1" noEditPoints="1" noAdjustHandles="1" noChangeArrowheads="1" noChangeShapeType="1"/>
          </p:cNvSpPr>
          <p:nvPr userDrawn="1">
            <p:ph type="title"/>
          </p:nvPr>
        </p:nvSpPr>
        <p:spPr>
          <a:xfrm>
            <a:off x="2436168" y="313476"/>
            <a:ext cx="7612380" cy="427039"/>
          </a:xfrm>
          <a:prstGeom prst="rect">
            <a:avLst/>
          </a:prstGeom>
        </p:spPr>
        <p:txBody>
          <a:bodyPr/>
          <a:lstStyle>
            <a:lvl1pPr algn="r">
              <a:defRPr sz="2200"/>
            </a:lvl1pPr>
          </a:lstStyle>
          <a:p>
            <a:r>
              <a:rPr lang="en-US"/>
              <a:t>Click to edit Master title style</a:t>
            </a:r>
          </a:p>
        </p:txBody>
      </p:sp>
      <p:sp>
        <p:nvSpPr>
          <p:cNvPr id="13" name="Rectangle 12">
            <a:extLst>
              <a:ext uri="{FF2B5EF4-FFF2-40B4-BE49-F238E27FC236}">
                <a16:creationId xmlns:a16="http://schemas.microsoft.com/office/drawing/2014/main" id="{92478774-2AB7-7AEC-4EA9-4DA66B5AB146}"/>
              </a:ext>
            </a:extLst>
          </p:cNvPr>
          <p:cNvSpPr>
            <a:spLocks noGrp="1" noRot="1" noMove="1" noResize="1" noEditPoints="1" noAdjustHandles="1" noChangeArrowheads="1" noChangeShapeType="1"/>
          </p:cNvSpPr>
          <p:nvPr userDrawn="1"/>
        </p:nvSpPr>
        <p:spPr>
          <a:xfrm>
            <a:off x="4887423"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3" name="Slide Number Placeholder 5">
            <a:extLst>
              <a:ext uri="{FF2B5EF4-FFF2-40B4-BE49-F238E27FC236}">
                <a16:creationId xmlns:a16="http://schemas.microsoft.com/office/drawing/2014/main" id="{7E83D8E2-2488-235C-AFE3-2FA5D9B10CF8}"/>
              </a:ext>
            </a:extLst>
          </p:cNvPr>
          <p:cNvSpPr>
            <a:spLocks noGrp="1"/>
          </p:cNvSpPr>
          <p:nvPr userDrawn="1">
            <p:ph type="sldNum" sz="quarter" idx="4"/>
          </p:nvPr>
        </p:nvSpPr>
        <p:spPr>
          <a:xfrm>
            <a:off x="7067583" y="729611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17" name="Group 16">
            <a:extLst>
              <a:ext uri="{FF2B5EF4-FFF2-40B4-BE49-F238E27FC236}">
                <a16:creationId xmlns:a16="http://schemas.microsoft.com/office/drawing/2014/main" id="{20B68FA1-92E3-8462-AAC1-112F1EA85906}"/>
              </a:ext>
            </a:extLst>
          </p:cNvPr>
          <p:cNvGrpSpPr>
            <a:grpSpLocks noGrp="1" noUngrp="1" noRot="1" noMove="1" noResize="1"/>
          </p:cNvGrpSpPr>
          <p:nvPr userDrawn="1"/>
        </p:nvGrpSpPr>
        <p:grpSpPr>
          <a:xfrm>
            <a:off x="155370" y="7249274"/>
            <a:ext cx="6118664" cy="458135"/>
            <a:chOff x="155370" y="7249274"/>
            <a:chExt cx="6118664" cy="458135"/>
          </a:xfrm>
        </p:grpSpPr>
        <p:sp>
          <p:nvSpPr>
            <p:cNvPr id="12" name="Rectangle 11">
              <a:extLst>
                <a:ext uri="{FF2B5EF4-FFF2-40B4-BE49-F238E27FC236}">
                  <a16:creationId xmlns:a16="http://schemas.microsoft.com/office/drawing/2014/main" id="{1CFE9A48-BFDE-B1A1-EC0B-ADDE27BCB510}"/>
                </a:ext>
              </a:extLst>
            </p:cNvPr>
            <p:cNvSpPr>
              <a:spLocks noGrp="1" noRot="1" noMove="1" noResize="1" noEditPoints="1" noAdjustHandles="1" noChangeArrowheads="1" noChangeShapeType="1"/>
            </p:cNvSpPr>
            <p:nvPr userDrawn="1"/>
          </p:nvSpPr>
          <p:spPr>
            <a:xfrm>
              <a:off x="488742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 name="TextBox 1">
              <a:extLst>
                <a:ext uri="{FF2B5EF4-FFF2-40B4-BE49-F238E27FC236}">
                  <a16:creationId xmlns:a16="http://schemas.microsoft.com/office/drawing/2014/main" id="{2BAE05E5-3E43-823D-0C10-C2CFCBB8066E}"/>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4" name="TextBox 3">
              <a:extLst>
                <a:ext uri="{FF2B5EF4-FFF2-40B4-BE49-F238E27FC236}">
                  <a16:creationId xmlns:a16="http://schemas.microsoft.com/office/drawing/2014/main" id="{6F86ACC1-1F94-1E5A-065D-3ED478D477FF}"/>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4" name="Star: 5 Points 13">
              <a:extLst>
                <a:ext uri="{FF2B5EF4-FFF2-40B4-BE49-F238E27FC236}">
                  <a16:creationId xmlns:a16="http://schemas.microsoft.com/office/drawing/2014/main" id="{92DF3345-37FE-4759-0E7D-9B6475A261A7}"/>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Star: 5 Points 14">
              <a:extLst>
                <a:ext uri="{FF2B5EF4-FFF2-40B4-BE49-F238E27FC236}">
                  <a16:creationId xmlns:a16="http://schemas.microsoft.com/office/drawing/2014/main" id="{59A38822-1D3D-7762-F578-5E4EF3157F12}"/>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tar: 5 Points 15">
              <a:extLst>
                <a:ext uri="{FF2B5EF4-FFF2-40B4-BE49-F238E27FC236}">
                  <a16:creationId xmlns:a16="http://schemas.microsoft.com/office/drawing/2014/main" id="{738DAE09-D2DD-EE87-FF86-C19598760808}"/>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1984747325"/>
      </p:ext>
    </p:extLst>
  </p:cSld>
  <p:clrMapOvr>
    <a:masterClrMapping/>
  </p:clrMapOvr>
  <p:extLst>
    <p:ext uri="{DCECCB84-F9BA-43D5-87BE-67443E8EF086}">
      <p15:sldGuideLst xmlns:p15="http://schemas.microsoft.com/office/powerpoint/2012/main">
        <p15:guide id="2" pos="326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145280" y="414528"/>
            <a:ext cx="5699760" cy="932688"/>
          </a:xfrm>
        </p:spPr>
        <p:txBody>
          <a:bodyPr/>
          <a:lstStyle/>
          <a:p>
            <a:r>
              <a:rPr lang="en-US" dirty="0"/>
              <a:t>Click to edit Master title style</a:t>
            </a:r>
          </a:p>
        </p:txBody>
      </p:sp>
      <p:sp>
        <p:nvSpPr>
          <p:cNvPr id="4" name="Date Placeholder 3"/>
          <p:cNvSpPr>
            <a:spLocks noGrp="1"/>
          </p:cNvSpPr>
          <p:nvPr>
            <p:ph type="dt" sz="half" idx="10"/>
          </p:nvPr>
        </p:nvSpPr>
        <p:spPr>
          <a:xfrm>
            <a:off x="7357872" y="7358592"/>
            <a:ext cx="2072640" cy="413808"/>
          </a:xfrm>
        </p:spPr>
        <p:txBody>
          <a:bodyPr/>
          <a:lstStyle>
            <a:lvl1pPr>
              <a:defRPr/>
            </a:lvl1pPr>
          </a:lstStyle>
          <a:p>
            <a:pPr algn="ctr" defTabSz="518145">
              <a:defRPr/>
            </a:pPr>
            <a:endParaRPr lang="en-US" sz="1133" dirty="0">
              <a:solidFill>
                <a:prstClr val="white"/>
              </a:solidFill>
              <a:latin typeface="Arial Narrow" panose="020B0606020202030204" pitchFamily="34" charset="0"/>
            </a:endParaRPr>
          </a:p>
        </p:txBody>
      </p:sp>
      <p:sp>
        <p:nvSpPr>
          <p:cNvPr id="6" name="Slide Number Placeholder 5"/>
          <p:cNvSpPr>
            <a:spLocks noGrp="1"/>
          </p:cNvSpPr>
          <p:nvPr>
            <p:ph type="sldNum" sz="quarter" idx="12"/>
          </p:nvPr>
        </p:nvSpPr>
        <p:spPr/>
        <p:txBody>
          <a:bodyPr/>
          <a:lstStyle/>
          <a:p>
            <a:pPr algn="r" defTabSz="518145">
              <a:defRPr/>
            </a:pPr>
            <a:fld id="{0F70353F-5ECB-4B50-B3EA-C871EA4E3F32}" type="slidenum">
              <a:rPr lang="en-US" sz="1360" smtClean="0">
                <a:solidFill>
                  <a:prstClr val="white"/>
                </a:solidFill>
              </a:rPr>
              <a:pPr algn="r" defTabSz="518145">
                <a:defRPr/>
              </a:pPr>
              <a:t>‹#›</a:t>
            </a:fld>
            <a:endParaRPr lang="en-US" sz="1360" dirty="0">
              <a:solidFill>
                <a:prstClr val="white"/>
              </a:solidFill>
            </a:endParaRPr>
          </a:p>
        </p:txBody>
      </p:sp>
      <p:sp>
        <p:nvSpPr>
          <p:cNvPr id="7" name="Text Placeholder 2"/>
          <p:cNvSpPr>
            <a:spLocks noGrp="1"/>
          </p:cNvSpPr>
          <p:nvPr>
            <p:ph type="body" sz="quarter" idx="13" hasCustomPrompt="1"/>
          </p:nvPr>
        </p:nvSpPr>
        <p:spPr>
          <a:xfrm>
            <a:off x="0" y="7357872"/>
            <a:ext cx="3108960" cy="414528"/>
          </a:xfrm>
          <a:prstGeom prst="rect">
            <a:avLst/>
          </a:prstGeom>
        </p:spPr>
        <p:txBody>
          <a:bodyPr anchor="ctr"/>
          <a:lstStyle>
            <a:lvl1pPr marL="0" indent="0">
              <a:spcBef>
                <a:spcPts val="0"/>
              </a:spcBef>
              <a:buNone/>
              <a:defRPr sz="1133" baseline="0">
                <a:solidFill>
                  <a:schemeClr val="bg1"/>
                </a:solidFill>
                <a:latin typeface="Arial Narrow" panose="020B0606020202030204" pitchFamily="34" charset="0"/>
              </a:defRPr>
            </a:lvl1pPr>
            <a:lvl2pPr>
              <a:defRPr sz="1813">
                <a:latin typeface="+mn-lt"/>
              </a:defRPr>
            </a:lvl2pPr>
            <a:lvl3pPr>
              <a:defRPr sz="1587">
                <a:latin typeface="+mn-lt"/>
              </a:defRPr>
            </a:lvl3pPr>
            <a:lvl4pPr>
              <a:defRPr sz="1360">
                <a:latin typeface="+mn-lt"/>
              </a:defRPr>
            </a:lvl4pPr>
            <a:lvl5pPr>
              <a:defRPr sz="1360">
                <a:latin typeface="+mn-lt"/>
              </a:defRPr>
            </a:lvl5pPr>
          </a:lstStyle>
          <a:p>
            <a:pPr lvl="0"/>
            <a:r>
              <a:rPr lang="en-US" dirty="0"/>
              <a:t>Source:  Of any significant figures</a:t>
            </a:r>
            <a:br>
              <a:rPr lang="en-US" dirty="0"/>
            </a:br>
            <a:r>
              <a:rPr lang="en-US" dirty="0"/>
              <a:t>As of Civilian Date (i.e. Month 00, 20YY)</a:t>
            </a:r>
          </a:p>
        </p:txBody>
      </p:sp>
    </p:spTree>
    <p:extLst>
      <p:ext uri="{BB962C8B-B14F-4D97-AF65-F5344CB8AC3E}">
        <p14:creationId xmlns:p14="http://schemas.microsoft.com/office/powerpoint/2010/main" val="4193333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1_Pupose &amp; Agenda CUI">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853BCF8-512E-442D-B61C-D4E03E6E78DF}"/>
              </a:ext>
            </a:extLst>
          </p:cNvPr>
          <p:cNvSpPr/>
          <p:nvPr userDrawn="1"/>
        </p:nvSpPr>
        <p:spPr>
          <a:xfrm>
            <a:off x="4855224" y="4107630"/>
            <a:ext cx="5193323" cy="14836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889E486-61F3-74BE-7173-9113F843B71E}"/>
              </a:ext>
            </a:extLst>
          </p:cNvPr>
          <p:cNvSpPr/>
          <p:nvPr userDrawn="1"/>
        </p:nvSpPr>
        <p:spPr>
          <a:xfrm>
            <a:off x="4855224" y="3703619"/>
            <a:ext cx="5193323" cy="39504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F313B9D-B6A8-3E8C-EC62-6247625051DA}"/>
              </a:ext>
            </a:extLst>
          </p:cNvPr>
          <p:cNvSpPr/>
          <p:nvPr userDrawn="1"/>
        </p:nvSpPr>
        <p:spPr>
          <a:xfrm>
            <a:off x="4855224" y="1590636"/>
            <a:ext cx="5193323" cy="39504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72676FE-A481-F504-037E-8182A27E5E58}"/>
              </a:ext>
            </a:extLst>
          </p:cNvPr>
          <p:cNvSpPr txBox="1"/>
          <p:nvPr userDrawn="1"/>
        </p:nvSpPr>
        <p:spPr>
          <a:xfrm>
            <a:off x="6772072" y="1566983"/>
            <a:ext cx="1359626" cy="369332"/>
          </a:xfrm>
          <a:prstGeom prst="rect">
            <a:avLst/>
          </a:prstGeom>
          <a:noFill/>
        </p:spPr>
        <p:txBody>
          <a:bodyPr wrap="square" rtlCol="0">
            <a:spAutoFit/>
          </a:bodyPr>
          <a:lstStyle/>
          <a:p>
            <a:r>
              <a:rPr lang="en-US" sz="1800" b="1">
                <a:solidFill>
                  <a:schemeClr val="bg1"/>
                </a:solidFill>
              </a:rPr>
              <a:t>Purpose:</a:t>
            </a:r>
          </a:p>
        </p:txBody>
      </p:sp>
      <p:sp>
        <p:nvSpPr>
          <p:cNvPr id="2" name="Text Placeholder 28">
            <a:extLst>
              <a:ext uri="{FF2B5EF4-FFF2-40B4-BE49-F238E27FC236}">
                <a16:creationId xmlns:a16="http://schemas.microsoft.com/office/drawing/2014/main" id="{F127D036-1FE9-59C6-0F37-B804C6419621}"/>
              </a:ext>
            </a:extLst>
          </p:cNvPr>
          <p:cNvSpPr>
            <a:spLocks noGrp="1"/>
          </p:cNvSpPr>
          <p:nvPr>
            <p:ph type="body" sz="quarter" idx="10"/>
          </p:nvPr>
        </p:nvSpPr>
        <p:spPr>
          <a:xfrm>
            <a:off x="5809951" y="812548"/>
            <a:ext cx="4238597"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934A65DC-326B-E6F0-5816-F32C91AD147C}"/>
              </a:ext>
            </a:extLst>
          </p:cNvPr>
          <p:cNvSpPr>
            <a:spLocks noGrp="1"/>
          </p:cNvSpPr>
          <p:nvPr>
            <p:ph type="title"/>
          </p:nvPr>
        </p:nvSpPr>
        <p:spPr>
          <a:xfrm>
            <a:off x="2436168" y="313476"/>
            <a:ext cx="7612380" cy="427039"/>
          </a:xfrm>
          <a:prstGeom prst="rect">
            <a:avLst/>
          </a:prstGeom>
        </p:spPr>
        <p:txBody>
          <a:bodyPr/>
          <a:lstStyle>
            <a:lvl1pPr algn="r">
              <a:defRPr sz="2200"/>
            </a:lvl1pPr>
          </a:lstStyle>
          <a:p>
            <a:r>
              <a:rPr lang="en-US"/>
              <a:t>Click to edit Master title style</a:t>
            </a:r>
          </a:p>
        </p:txBody>
      </p:sp>
      <p:sp>
        <p:nvSpPr>
          <p:cNvPr id="6" name="Rectangle: Rounded Corners 5">
            <a:extLst>
              <a:ext uri="{FF2B5EF4-FFF2-40B4-BE49-F238E27FC236}">
                <a16:creationId xmlns:a16="http://schemas.microsoft.com/office/drawing/2014/main" id="{FC9DB60A-42AE-DDD4-9B8A-34E3BD84F212}"/>
              </a:ext>
            </a:extLst>
          </p:cNvPr>
          <p:cNvSpPr/>
          <p:nvPr userDrawn="1"/>
        </p:nvSpPr>
        <p:spPr>
          <a:xfrm>
            <a:off x="4855224" y="5850279"/>
            <a:ext cx="361546" cy="301971"/>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6FBD181-EB4E-AF05-2B25-1DBC856A938C}"/>
              </a:ext>
            </a:extLst>
          </p:cNvPr>
          <p:cNvSpPr txBox="1"/>
          <p:nvPr userDrawn="1"/>
        </p:nvSpPr>
        <p:spPr>
          <a:xfrm>
            <a:off x="5183360" y="5856459"/>
            <a:ext cx="1094057" cy="307777"/>
          </a:xfrm>
          <a:prstGeom prst="rect">
            <a:avLst/>
          </a:prstGeom>
          <a:noFill/>
        </p:spPr>
        <p:txBody>
          <a:bodyPr wrap="square" rtlCol="0">
            <a:spAutoFit/>
          </a:bodyPr>
          <a:lstStyle/>
          <a:p>
            <a:r>
              <a:rPr lang="en-US" sz="1400"/>
              <a:t>Information</a:t>
            </a:r>
          </a:p>
        </p:txBody>
      </p:sp>
      <p:sp>
        <p:nvSpPr>
          <p:cNvPr id="13" name="TextBox 12">
            <a:extLst>
              <a:ext uri="{FF2B5EF4-FFF2-40B4-BE49-F238E27FC236}">
                <a16:creationId xmlns:a16="http://schemas.microsoft.com/office/drawing/2014/main" id="{E0626EF5-744D-7C77-7ECB-0EA6FD3FF807}"/>
              </a:ext>
            </a:extLst>
          </p:cNvPr>
          <p:cNvSpPr txBox="1"/>
          <p:nvPr userDrawn="1"/>
        </p:nvSpPr>
        <p:spPr>
          <a:xfrm>
            <a:off x="9429740" y="5868181"/>
            <a:ext cx="665589" cy="307777"/>
          </a:xfrm>
          <a:prstGeom prst="rect">
            <a:avLst/>
          </a:prstGeom>
          <a:noFill/>
        </p:spPr>
        <p:txBody>
          <a:bodyPr wrap="square" rtlCol="0">
            <a:spAutoFit/>
          </a:bodyPr>
          <a:lstStyle/>
          <a:p>
            <a:r>
              <a:rPr lang="en-US" sz="1400"/>
              <a:t>Other</a:t>
            </a:r>
          </a:p>
        </p:txBody>
      </p:sp>
      <p:sp>
        <p:nvSpPr>
          <p:cNvPr id="21" name="Rectangle 20">
            <a:extLst>
              <a:ext uri="{FF2B5EF4-FFF2-40B4-BE49-F238E27FC236}">
                <a16:creationId xmlns:a16="http://schemas.microsoft.com/office/drawing/2014/main" id="{79C578B2-3380-A9AD-D7DB-A0D310A19A09}"/>
              </a:ext>
            </a:extLst>
          </p:cNvPr>
          <p:cNvSpPr/>
          <p:nvPr userDrawn="1"/>
        </p:nvSpPr>
        <p:spPr>
          <a:xfrm>
            <a:off x="4855224" y="1985683"/>
            <a:ext cx="5193323" cy="14836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50EAFB2F-149E-0559-08FC-192CE92C3784}"/>
              </a:ext>
            </a:extLst>
          </p:cNvPr>
          <p:cNvSpPr/>
          <p:nvPr userDrawn="1"/>
        </p:nvSpPr>
        <p:spPr>
          <a:xfrm>
            <a:off x="6345997" y="5862265"/>
            <a:ext cx="361546" cy="301971"/>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A336493-53DD-6D12-72EA-27C763DDFF6A}"/>
              </a:ext>
            </a:extLst>
          </p:cNvPr>
          <p:cNvSpPr txBox="1"/>
          <p:nvPr userDrawn="1"/>
        </p:nvSpPr>
        <p:spPr>
          <a:xfrm>
            <a:off x="6661175" y="5873987"/>
            <a:ext cx="1083567" cy="307777"/>
          </a:xfrm>
          <a:prstGeom prst="rect">
            <a:avLst/>
          </a:prstGeom>
          <a:noFill/>
        </p:spPr>
        <p:txBody>
          <a:bodyPr wrap="square" rtlCol="0">
            <a:spAutoFit/>
          </a:bodyPr>
          <a:lstStyle/>
          <a:p>
            <a:r>
              <a:rPr lang="en-US" sz="1400"/>
              <a:t>Guidance</a:t>
            </a:r>
          </a:p>
        </p:txBody>
      </p:sp>
      <p:sp>
        <p:nvSpPr>
          <p:cNvPr id="16" name="Rectangle: Rounded Corners 15">
            <a:extLst>
              <a:ext uri="{FF2B5EF4-FFF2-40B4-BE49-F238E27FC236}">
                <a16:creationId xmlns:a16="http://schemas.microsoft.com/office/drawing/2014/main" id="{2CC2F697-A0A9-8A98-B11F-90BC1A4A9041}"/>
              </a:ext>
            </a:extLst>
          </p:cNvPr>
          <p:cNvSpPr/>
          <p:nvPr userDrawn="1"/>
        </p:nvSpPr>
        <p:spPr>
          <a:xfrm>
            <a:off x="7772268" y="5862265"/>
            <a:ext cx="361546" cy="301971"/>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7A2908D-D113-2F89-8EE3-D8690592C1A0}"/>
              </a:ext>
            </a:extLst>
          </p:cNvPr>
          <p:cNvSpPr txBox="1"/>
          <p:nvPr userDrawn="1"/>
        </p:nvSpPr>
        <p:spPr>
          <a:xfrm>
            <a:off x="8099169" y="5873987"/>
            <a:ext cx="910155" cy="307777"/>
          </a:xfrm>
          <a:prstGeom prst="rect">
            <a:avLst/>
          </a:prstGeom>
          <a:noFill/>
        </p:spPr>
        <p:txBody>
          <a:bodyPr wrap="square" rtlCol="0">
            <a:spAutoFit/>
          </a:bodyPr>
          <a:lstStyle/>
          <a:p>
            <a:r>
              <a:rPr lang="en-US" sz="1400"/>
              <a:t>Decision</a:t>
            </a:r>
          </a:p>
        </p:txBody>
      </p:sp>
      <p:sp>
        <p:nvSpPr>
          <p:cNvPr id="18" name="Rectangle: Rounded Corners 17">
            <a:extLst>
              <a:ext uri="{FF2B5EF4-FFF2-40B4-BE49-F238E27FC236}">
                <a16:creationId xmlns:a16="http://schemas.microsoft.com/office/drawing/2014/main" id="{E6056261-293F-80E0-548F-08F121B0E9A1}"/>
              </a:ext>
            </a:extLst>
          </p:cNvPr>
          <p:cNvSpPr/>
          <p:nvPr userDrawn="1"/>
        </p:nvSpPr>
        <p:spPr>
          <a:xfrm>
            <a:off x="9100287" y="5873987"/>
            <a:ext cx="361546" cy="301971"/>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1">
            <a:extLst>
              <a:ext uri="{FF2B5EF4-FFF2-40B4-BE49-F238E27FC236}">
                <a16:creationId xmlns:a16="http://schemas.microsoft.com/office/drawing/2014/main" id="{7A2C510C-92A8-232A-FEAC-1A88DFBF8ADC}"/>
              </a:ext>
            </a:extLst>
          </p:cNvPr>
          <p:cNvSpPr txBox="1"/>
          <p:nvPr userDrawn="1"/>
        </p:nvSpPr>
        <p:spPr>
          <a:xfrm>
            <a:off x="6816639" y="3684024"/>
            <a:ext cx="1270492" cy="4001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a:solidFill>
                  <a:schemeClr val="bg1"/>
                </a:solidFill>
              </a:rPr>
              <a:t>Agenda</a:t>
            </a:r>
            <a:r>
              <a:rPr lang="en-US" sz="2000" b="1">
                <a:solidFill>
                  <a:schemeClr val="bg1"/>
                </a:solidFill>
              </a:rPr>
              <a:t>:</a:t>
            </a:r>
          </a:p>
        </p:txBody>
      </p:sp>
    </p:spTree>
    <p:extLst>
      <p:ext uri="{BB962C8B-B14F-4D97-AF65-F5344CB8AC3E}">
        <p14:creationId xmlns:p14="http://schemas.microsoft.com/office/powerpoint/2010/main" val="1927413631"/>
      </p:ext>
    </p:extLst>
  </p:cSld>
  <p:clrMapOvr>
    <a:masterClrMapping/>
  </p:clrMapOvr>
  <p:extLst>
    <p:ext uri="{DCECCB84-F9BA-43D5-87BE-67443E8EF086}">
      <p15:sldGuideLst xmlns:p15="http://schemas.microsoft.com/office/powerpoint/2012/main">
        <p15:guide id="1" orient="horz" pos="2448">
          <p15:clr>
            <a:srgbClr val="FBAE40"/>
          </p15:clr>
        </p15:guide>
        <p15:guide id="2" pos="326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4_Content Slide">
    <p:bg>
      <p:bgPr>
        <a:solidFill>
          <a:srgbClr val="E5DBBF"/>
        </a:solidFill>
        <a:effectLst/>
      </p:bgPr>
    </p:bg>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5809951" y="812548"/>
            <a:ext cx="4238597"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436168" y="313476"/>
            <a:ext cx="7612380"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7067583" y="729611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dirty="0"/>
              <a:t> of 20</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55370" y="7445873"/>
            <a:ext cx="6118664"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2693363301"/>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2_Content Slide_CUI">
    <p:spTree>
      <p:nvGrpSpPr>
        <p:cNvPr id="1" name=""/>
        <p:cNvGrpSpPr/>
        <p:nvPr/>
      </p:nvGrpSpPr>
      <p:grpSpPr>
        <a:xfrm>
          <a:off x="0" y="0"/>
          <a:ext cx="0" cy="0"/>
          <a:chOff x="0" y="0"/>
          <a:chExt cx="0" cy="0"/>
        </a:xfrm>
      </p:grpSpPr>
      <p:sp>
        <p:nvSpPr>
          <p:cNvPr id="10" name="Text Placeholder 28">
            <a:extLst>
              <a:ext uri="{FF2B5EF4-FFF2-40B4-BE49-F238E27FC236}">
                <a16:creationId xmlns:a16="http://schemas.microsoft.com/office/drawing/2014/main" id="{8D6F8CFD-E831-0944-5A93-6E7A2C89BBCB}"/>
              </a:ext>
            </a:extLst>
          </p:cNvPr>
          <p:cNvSpPr>
            <a:spLocks noGrp="1"/>
          </p:cNvSpPr>
          <p:nvPr userDrawn="1">
            <p:ph type="body" sz="quarter" idx="10"/>
          </p:nvPr>
        </p:nvSpPr>
        <p:spPr>
          <a:xfrm>
            <a:off x="5809951" y="812548"/>
            <a:ext cx="4238597"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11" name="Title 11">
            <a:extLst>
              <a:ext uri="{FF2B5EF4-FFF2-40B4-BE49-F238E27FC236}">
                <a16:creationId xmlns:a16="http://schemas.microsoft.com/office/drawing/2014/main" id="{53F21022-D87F-E441-A23C-9B4EE4DCAB8B}"/>
              </a:ext>
            </a:extLst>
          </p:cNvPr>
          <p:cNvSpPr>
            <a:spLocks noGrp="1" noRot="1" noMove="1" noResize="1" noEditPoints="1" noAdjustHandles="1" noChangeArrowheads="1" noChangeShapeType="1"/>
          </p:cNvSpPr>
          <p:nvPr userDrawn="1">
            <p:ph type="title"/>
          </p:nvPr>
        </p:nvSpPr>
        <p:spPr>
          <a:xfrm>
            <a:off x="2436168" y="313476"/>
            <a:ext cx="7612380" cy="427039"/>
          </a:xfrm>
          <a:prstGeom prst="rect">
            <a:avLst/>
          </a:prstGeom>
        </p:spPr>
        <p:txBody>
          <a:bodyPr/>
          <a:lstStyle>
            <a:lvl1pPr algn="r">
              <a:defRPr sz="2200"/>
            </a:lvl1pPr>
          </a:lstStyle>
          <a:p>
            <a:r>
              <a:rPr lang="en-US"/>
              <a:t>Click to edit Master title style</a:t>
            </a:r>
          </a:p>
        </p:txBody>
      </p:sp>
      <p:sp>
        <p:nvSpPr>
          <p:cNvPr id="13" name="Rectangle 12">
            <a:extLst>
              <a:ext uri="{FF2B5EF4-FFF2-40B4-BE49-F238E27FC236}">
                <a16:creationId xmlns:a16="http://schemas.microsoft.com/office/drawing/2014/main" id="{92478774-2AB7-7AEC-4EA9-4DA66B5AB146}"/>
              </a:ext>
            </a:extLst>
          </p:cNvPr>
          <p:cNvSpPr>
            <a:spLocks noGrp="1" noRot="1" noMove="1" noResize="1" noEditPoints="1" noAdjustHandles="1" noChangeArrowheads="1" noChangeShapeType="1"/>
          </p:cNvSpPr>
          <p:nvPr userDrawn="1"/>
        </p:nvSpPr>
        <p:spPr>
          <a:xfrm>
            <a:off x="4887423"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3" name="Slide Number Placeholder 5">
            <a:extLst>
              <a:ext uri="{FF2B5EF4-FFF2-40B4-BE49-F238E27FC236}">
                <a16:creationId xmlns:a16="http://schemas.microsoft.com/office/drawing/2014/main" id="{7E83D8E2-2488-235C-AFE3-2FA5D9B10CF8}"/>
              </a:ext>
            </a:extLst>
          </p:cNvPr>
          <p:cNvSpPr>
            <a:spLocks noGrp="1"/>
          </p:cNvSpPr>
          <p:nvPr userDrawn="1">
            <p:ph type="sldNum" sz="quarter" idx="4"/>
          </p:nvPr>
        </p:nvSpPr>
        <p:spPr>
          <a:xfrm>
            <a:off x="7067583" y="729611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dirty="0"/>
              <a:t> of 20</a:t>
            </a:r>
          </a:p>
        </p:txBody>
      </p:sp>
      <p:grpSp>
        <p:nvGrpSpPr>
          <p:cNvPr id="5" name="Group 4">
            <a:extLst>
              <a:ext uri="{FF2B5EF4-FFF2-40B4-BE49-F238E27FC236}">
                <a16:creationId xmlns:a16="http://schemas.microsoft.com/office/drawing/2014/main" id="{D982A84C-E3E4-8051-7662-41A3EBEE1329}"/>
              </a:ext>
            </a:extLst>
          </p:cNvPr>
          <p:cNvGrpSpPr>
            <a:grpSpLocks noGrp="1" noUngrp="1" noRot="1" noMove="1" noResize="1"/>
          </p:cNvGrpSpPr>
          <p:nvPr userDrawn="1"/>
        </p:nvGrpSpPr>
        <p:grpSpPr>
          <a:xfrm>
            <a:off x="155370" y="7249274"/>
            <a:ext cx="6118664" cy="458135"/>
            <a:chOff x="155370" y="7249274"/>
            <a:chExt cx="6118664" cy="458135"/>
          </a:xfrm>
        </p:grpSpPr>
        <p:sp>
          <p:nvSpPr>
            <p:cNvPr id="12" name="Rectangle 11">
              <a:extLst>
                <a:ext uri="{FF2B5EF4-FFF2-40B4-BE49-F238E27FC236}">
                  <a16:creationId xmlns:a16="http://schemas.microsoft.com/office/drawing/2014/main" id="{1CFE9A48-BFDE-B1A1-EC0B-ADDE27BCB510}"/>
                </a:ext>
              </a:extLst>
            </p:cNvPr>
            <p:cNvSpPr>
              <a:spLocks noGrp="1" noRot="1" noMove="1" noResize="1" noEditPoints="1" noAdjustHandles="1" noChangeArrowheads="1" noChangeShapeType="1"/>
            </p:cNvSpPr>
            <p:nvPr userDrawn="1"/>
          </p:nvSpPr>
          <p:spPr>
            <a:xfrm>
              <a:off x="488742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 name="TextBox 1">
              <a:extLst>
                <a:ext uri="{FF2B5EF4-FFF2-40B4-BE49-F238E27FC236}">
                  <a16:creationId xmlns:a16="http://schemas.microsoft.com/office/drawing/2014/main" id="{2BAE05E5-3E43-823D-0C10-C2CFCBB8066E}"/>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4" name="TextBox 3">
              <a:extLst>
                <a:ext uri="{FF2B5EF4-FFF2-40B4-BE49-F238E27FC236}">
                  <a16:creationId xmlns:a16="http://schemas.microsoft.com/office/drawing/2014/main" id="{6F86ACC1-1F94-1E5A-065D-3ED478D477FF}"/>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4" name="Star: 5 Points 13">
              <a:extLst>
                <a:ext uri="{FF2B5EF4-FFF2-40B4-BE49-F238E27FC236}">
                  <a16:creationId xmlns:a16="http://schemas.microsoft.com/office/drawing/2014/main" id="{92DF3345-37FE-4759-0E7D-9B6475A261A7}"/>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Star: 5 Points 14">
              <a:extLst>
                <a:ext uri="{FF2B5EF4-FFF2-40B4-BE49-F238E27FC236}">
                  <a16:creationId xmlns:a16="http://schemas.microsoft.com/office/drawing/2014/main" id="{59A38822-1D3D-7762-F578-5E4EF3157F12}"/>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tar: 5 Points 15">
              <a:extLst>
                <a:ext uri="{FF2B5EF4-FFF2-40B4-BE49-F238E27FC236}">
                  <a16:creationId xmlns:a16="http://schemas.microsoft.com/office/drawing/2014/main" id="{738DAE09-D2DD-EE87-FF86-C19598760808}"/>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1115461732"/>
      </p:ext>
    </p:extLst>
  </p:cSld>
  <p:clrMapOvr>
    <a:masterClrMapping/>
  </p:clrMapOvr>
  <p:extLst>
    <p:ext uri="{DCECCB84-F9BA-43D5-87BE-67443E8EF086}">
      <p15:sldGuideLst xmlns:p15="http://schemas.microsoft.com/office/powerpoint/2012/main">
        <p15:guide id="2" pos="326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45280" y="414528"/>
            <a:ext cx="5699760" cy="932688"/>
          </a:xfrm>
        </p:spPr>
        <p:txBody>
          <a:bodyPr/>
          <a:lstStyle/>
          <a:p>
            <a:r>
              <a:rPr lang="en-US" dirty="0"/>
              <a:t>Click to edit Master title style</a:t>
            </a:r>
          </a:p>
        </p:txBody>
      </p:sp>
      <p:sp>
        <p:nvSpPr>
          <p:cNvPr id="3" name="Content Placeholder 2"/>
          <p:cNvSpPr>
            <a:spLocks noGrp="1"/>
          </p:cNvSpPr>
          <p:nvPr>
            <p:ph idx="1"/>
          </p:nvPr>
        </p:nvSpPr>
        <p:spPr>
          <a:xfrm>
            <a:off x="518160" y="1658112"/>
            <a:ext cx="9326880" cy="5388864"/>
          </a:xfrm>
        </p:spPr>
        <p:txBody>
          <a:bodyPr/>
          <a:lstStyle/>
          <a:p>
            <a:pPr lvl="0"/>
            <a:r>
              <a:rPr lang="en-US"/>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7357872" y="7358592"/>
            <a:ext cx="2072640" cy="413808"/>
          </a:xfrm>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p>
            <a:fld id="{0F70353F-5ECB-4B50-B3EA-C871EA4E3F32}" type="slidenum">
              <a:rPr lang="en-US" smtClean="0"/>
              <a:t>‹#›</a:t>
            </a:fld>
            <a:endParaRPr lang="en-US"/>
          </a:p>
        </p:txBody>
      </p:sp>
      <p:sp>
        <p:nvSpPr>
          <p:cNvPr id="7" name="Text Placeholder 2"/>
          <p:cNvSpPr>
            <a:spLocks noGrp="1"/>
          </p:cNvSpPr>
          <p:nvPr>
            <p:ph type="body" sz="quarter" idx="13" hasCustomPrompt="1"/>
          </p:nvPr>
        </p:nvSpPr>
        <p:spPr>
          <a:xfrm>
            <a:off x="0" y="7357872"/>
            <a:ext cx="3108960" cy="414528"/>
          </a:xfrm>
          <a:prstGeom prst="rect">
            <a:avLst/>
          </a:prstGeom>
        </p:spPr>
        <p:txBody>
          <a:bodyPr anchor="ctr"/>
          <a:lstStyle>
            <a:lvl1pPr marL="0" indent="0">
              <a:spcBef>
                <a:spcPts val="0"/>
              </a:spcBef>
              <a:buNone/>
              <a:defRPr sz="1133" baseline="0">
                <a:solidFill>
                  <a:schemeClr val="bg1"/>
                </a:solidFill>
                <a:latin typeface="Arial Narrow" panose="020B0606020202030204" pitchFamily="34" charset="0"/>
              </a:defRPr>
            </a:lvl1pPr>
            <a:lvl2pPr>
              <a:defRPr sz="1813">
                <a:latin typeface="+mn-lt"/>
              </a:defRPr>
            </a:lvl2pPr>
            <a:lvl3pPr>
              <a:defRPr sz="1587">
                <a:latin typeface="+mn-lt"/>
              </a:defRPr>
            </a:lvl3pPr>
            <a:lvl4pPr>
              <a:defRPr sz="1360">
                <a:latin typeface="+mn-lt"/>
              </a:defRPr>
            </a:lvl4pPr>
            <a:lvl5pPr>
              <a:defRPr sz="1360">
                <a:latin typeface="+mn-lt"/>
              </a:defRPr>
            </a:lvl5pPr>
          </a:lstStyle>
          <a:p>
            <a:pPr lvl="0"/>
            <a:r>
              <a:rPr lang="en-US" dirty="0"/>
              <a:t>Source:  Of any significant figures</a:t>
            </a:r>
            <a:br>
              <a:rPr lang="en-US" dirty="0"/>
            </a:br>
            <a:r>
              <a:rPr lang="en-US" dirty="0"/>
              <a:t>As of Civilian Date (i.e. Month 00, 20YY)</a:t>
            </a:r>
          </a:p>
        </p:txBody>
      </p:sp>
    </p:spTree>
    <p:extLst>
      <p:ext uri="{BB962C8B-B14F-4D97-AF65-F5344CB8AC3E}">
        <p14:creationId xmlns:p14="http://schemas.microsoft.com/office/powerpoint/2010/main" val="1234821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Agenda Slide">
    <p:spTree>
      <p:nvGrpSpPr>
        <p:cNvPr id="1" name=""/>
        <p:cNvGrpSpPr/>
        <p:nvPr/>
      </p:nvGrpSpPr>
      <p:grpSpPr>
        <a:xfrm>
          <a:off x="0" y="0"/>
          <a:ext cx="0" cy="0"/>
          <a:chOff x="0" y="0"/>
          <a:chExt cx="0" cy="0"/>
        </a:xfrm>
      </p:grpSpPr>
      <p:sp>
        <p:nvSpPr>
          <p:cNvPr id="5" name="Slide Number Placeholder 1"/>
          <p:cNvSpPr>
            <a:spLocks noGrp="1"/>
          </p:cNvSpPr>
          <p:nvPr>
            <p:ph type="sldNum" sz="quarter" idx="4"/>
          </p:nvPr>
        </p:nvSpPr>
        <p:spPr>
          <a:xfrm>
            <a:off x="9650730" y="7290224"/>
            <a:ext cx="683682" cy="413808"/>
          </a:xfrm>
          <a:prstGeom prst="rect">
            <a:avLst/>
          </a:prstGeom>
        </p:spPr>
        <p:txBody>
          <a:bodyPr vert="horz" lIns="91440" tIns="45720" rIns="91440" bIns="45720" rtlCol="0" anchor="ctr"/>
          <a:lstStyle>
            <a:lvl1pPr algn="r">
              <a:defRPr sz="1587">
                <a:solidFill>
                  <a:schemeClr val="bg1"/>
                </a:solidFill>
              </a:defRPr>
            </a:lvl1pPr>
          </a:lstStyle>
          <a:p>
            <a:fld id="{D0406C7E-46EF-B24E-8B25-69D927A08592}" type="slidenum">
              <a:rPr lang="en-US" smtClean="0"/>
              <a:pPr/>
              <a:t>‹#›</a:t>
            </a:fld>
            <a:endParaRPr lang="en-US"/>
          </a:p>
        </p:txBody>
      </p:sp>
      <p:sp>
        <p:nvSpPr>
          <p:cNvPr id="6" name="Title 5"/>
          <p:cNvSpPr>
            <a:spLocks noGrp="1"/>
          </p:cNvSpPr>
          <p:nvPr>
            <p:ph type="title"/>
          </p:nvPr>
        </p:nvSpPr>
        <p:spPr>
          <a:xfrm>
            <a:off x="1243584" y="207264"/>
            <a:ext cx="7876032" cy="829056"/>
          </a:xfrm>
          <a:prstGeom prst="rect">
            <a:avLst/>
          </a:prstGeom>
        </p:spPr>
        <p:txBody>
          <a:bodyPr/>
          <a:lstStyle>
            <a:lvl1pPr>
              <a:defRPr>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8" name="Content Placeholder 7"/>
          <p:cNvSpPr>
            <a:spLocks noGrp="1"/>
          </p:cNvSpPr>
          <p:nvPr>
            <p:ph sz="quarter" idx="10"/>
          </p:nvPr>
        </p:nvSpPr>
        <p:spPr>
          <a:xfrm>
            <a:off x="518160" y="1243584"/>
            <a:ext cx="9326880" cy="5803392"/>
          </a:xfrm>
          <a:prstGeom prst="rect">
            <a:avLst/>
          </a:prstGeom>
        </p:spPr>
        <p:txBody>
          <a:bodyPr/>
          <a:lstStyle>
            <a:lvl1pPr marL="259072" indent="-259072">
              <a:spcBef>
                <a:spcPts val="0"/>
              </a:spcBef>
              <a:spcAft>
                <a:spcPts val="680"/>
              </a:spcAft>
              <a:defRPr>
                <a:latin typeface="Times New Roman" panose="02020603050405020304" pitchFamily="18" charset="0"/>
                <a:cs typeface="Times New Roman" panose="02020603050405020304" pitchFamily="18" charset="0"/>
              </a:defRPr>
            </a:lvl1pPr>
            <a:lvl2pPr marL="777217" indent="-259072">
              <a:spcBef>
                <a:spcPts val="0"/>
              </a:spcBef>
              <a:spcAft>
                <a:spcPts val="680"/>
              </a:spcAft>
              <a:defRPr>
                <a:latin typeface="Times New Roman" panose="02020603050405020304" pitchFamily="18" charset="0"/>
                <a:cs typeface="Times New Roman" panose="02020603050405020304" pitchFamily="18" charset="0"/>
              </a:defRPr>
            </a:lvl2pPr>
            <a:lvl3pPr>
              <a:spcBef>
                <a:spcPts val="0"/>
              </a:spcBef>
              <a:spcAft>
                <a:spcPts val="680"/>
              </a:spcAft>
              <a:defRPr>
                <a:latin typeface="Times New Roman" panose="02020603050405020304" pitchFamily="18" charset="0"/>
                <a:cs typeface="Times New Roman" panose="02020603050405020304" pitchFamily="18" charset="0"/>
              </a:defRPr>
            </a:lvl3pPr>
            <a:lvl4pPr>
              <a:spcBef>
                <a:spcPts val="0"/>
              </a:spcBef>
              <a:spcAft>
                <a:spcPts val="680"/>
              </a:spcAft>
              <a:defRPr>
                <a:latin typeface="Times New Roman" panose="02020603050405020304" pitchFamily="18" charset="0"/>
                <a:cs typeface="Times New Roman" panose="02020603050405020304" pitchFamily="18" charset="0"/>
              </a:defRPr>
            </a:lvl4pPr>
            <a:lvl5pPr marL="2331651" indent="-259072">
              <a:spcBef>
                <a:spcPts val="0"/>
              </a:spcBef>
              <a:spcAft>
                <a:spcPts val="680"/>
              </a:spcAft>
              <a:buFont typeface="Arial" panose="020B0604020202020204" pitchFamily="34" charset="0"/>
              <a:buChar char="»"/>
              <a:defRPr>
                <a:latin typeface="Times New Roman" panose="02020603050405020304" pitchFamily="18" charset="0"/>
                <a:cs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54954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1_End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5DAE35-72F5-6B64-8214-AA3B64C6C7FB}"/>
              </a:ext>
            </a:extLst>
          </p:cNvPr>
          <p:cNvPicPr>
            <a:picLocks noGrp="1" noRot="1" noMove="1" noResize="1" noEditPoints="1" noAdjustHandles="1" noChangeArrowheads="1" noChangeShapeType="1" noCrop="1"/>
          </p:cNvPicPr>
          <p:nvPr userDrawn="1"/>
        </p:nvPicPr>
        <p:blipFill>
          <a:blip r:embed="rId2">
            <a:alphaModFix/>
            <a:extLst>
              <a:ext uri="{28A0092B-C50C-407E-A947-70E740481C1C}">
                <a14:useLocalDpi xmlns:a14="http://schemas.microsoft.com/office/drawing/2010/main" val="0"/>
              </a:ext>
            </a:extLst>
          </a:blip>
          <a:stretch/>
        </p:blipFill>
        <p:spPr>
          <a:xfrm>
            <a:off x="3480619" y="1909856"/>
            <a:ext cx="3401962" cy="4169922"/>
          </a:xfrm>
          <a:prstGeom prst="rect">
            <a:avLst/>
          </a:prstGeom>
        </p:spPr>
      </p:pic>
    </p:spTree>
    <p:extLst>
      <p:ext uri="{BB962C8B-B14F-4D97-AF65-F5344CB8AC3E}">
        <p14:creationId xmlns:p14="http://schemas.microsoft.com/office/powerpoint/2010/main" val="3119595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End Slide_Transpar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D3D843-835D-5E9A-776A-20E00CDC7AB8}"/>
              </a:ext>
            </a:extLst>
          </p:cNvPr>
          <p:cNvPicPr>
            <a:picLocks noGrp="1" noRot="1" noMove="1" noResize="1" noEditPoints="1" noAdjustHandles="1" noChangeArrowheads="1" noChangeShapeType="1" noCrop="1"/>
          </p:cNvPicPr>
          <p:nvPr userDrawn="1"/>
        </p:nvPicPr>
        <p:blipFill>
          <a:blip r:embed="rId2">
            <a:alphaModFix amt="20000"/>
            <a:extLst>
              <a:ext uri="{28A0092B-C50C-407E-A947-70E740481C1C}">
                <a14:useLocalDpi xmlns:a14="http://schemas.microsoft.com/office/drawing/2010/main" val="0"/>
              </a:ext>
            </a:extLst>
          </a:blip>
          <a:stretch/>
        </p:blipFill>
        <p:spPr>
          <a:xfrm>
            <a:off x="3480619" y="1909856"/>
            <a:ext cx="3401962" cy="4169922"/>
          </a:xfrm>
          <a:prstGeom prst="rect">
            <a:avLst/>
          </a:prstGeom>
        </p:spPr>
      </p:pic>
    </p:spTree>
    <p:extLst>
      <p:ext uri="{BB962C8B-B14F-4D97-AF65-F5344CB8AC3E}">
        <p14:creationId xmlns:p14="http://schemas.microsoft.com/office/powerpoint/2010/main" val="944817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81885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8.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9.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7" Type="http://schemas.openxmlformats.org/officeDocument/2006/relationships/image" Target="../media/image4.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0.jp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4.xml"/><Relationship Id="rId7"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icture containing text, night sky&#10;&#10;Description automatically generated">
            <a:extLst>
              <a:ext uri="{FF2B5EF4-FFF2-40B4-BE49-F238E27FC236}">
                <a16:creationId xmlns:a16="http://schemas.microsoft.com/office/drawing/2014/main" id="{29422EEE-B03C-C434-D819-C70910909F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971777"/>
            <a:ext cx="10363200" cy="5828845"/>
          </a:xfrm>
          <a:prstGeom prst="rect">
            <a:avLst/>
          </a:prstGeom>
        </p:spPr>
      </p:pic>
      <p:sp>
        <p:nvSpPr>
          <p:cNvPr id="8" name="Rectangle 7">
            <a:extLst>
              <a:ext uri="{FF2B5EF4-FFF2-40B4-BE49-F238E27FC236}">
                <a16:creationId xmlns:a16="http://schemas.microsoft.com/office/drawing/2014/main" id="{2388A482-2CF7-AA61-AFD8-9F0514F07DB7}"/>
              </a:ext>
            </a:extLst>
          </p:cNvPr>
          <p:cNvSpPr>
            <a:spLocks/>
          </p:cNvSpPr>
          <p:nvPr userDrawn="1"/>
        </p:nvSpPr>
        <p:spPr>
          <a:xfrm>
            <a:off x="0" y="631579"/>
            <a:ext cx="10352166" cy="5794950"/>
          </a:xfrm>
          <a:prstGeom prst="rect">
            <a:avLst/>
          </a:prstGeom>
          <a:gradFill flip="none" rotWithShape="1">
            <a:gsLst>
              <a:gs pos="12000">
                <a:schemeClr val="bg1">
                  <a:lumMod val="95000"/>
                  <a:alpha val="54000"/>
                </a:schemeClr>
              </a:gs>
              <a:gs pos="100000">
                <a:schemeClr val="bg1">
                  <a:lumMod val="75000"/>
                  <a:alpha val="1900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9B99B57A-977E-57DC-83A5-0643185043C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034" y="-13282"/>
            <a:ext cx="10374234" cy="7780675"/>
          </a:xfrm>
          <a:prstGeom prst="rect">
            <a:avLst/>
          </a:prstGeom>
        </p:spPr>
      </p:pic>
      <p:grpSp>
        <p:nvGrpSpPr>
          <p:cNvPr id="20" name="Group 19">
            <a:extLst>
              <a:ext uri="{FF2B5EF4-FFF2-40B4-BE49-F238E27FC236}">
                <a16:creationId xmlns:a16="http://schemas.microsoft.com/office/drawing/2014/main" id="{4706934B-33E6-66EA-C606-A0C0AA77E9CC}"/>
              </a:ext>
            </a:extLst>
          </p:cNvPr>
          <p:cNvGrpSpPr>
            <a:grpSpLocks noGrp="1" noUngrp="1" noRot="1" noMove="1" noResize="1"/>
          </p:cNvGrpSpPr>
          <p:nvPr userDrawn="1"/>
        </p:nvGrpSpPr>
        <p:grpSpPr>
          <a:xfrm>
            <a:off x="1092382" y="680186"/>
            <a:ext cx="1798302" cy="879741"/>
            <a:chOff x="1187093" y="4410699"/>
            <a:chExt cx="1967348" cy="962439"/>
          </a:xfrm>
        </p:grpSpPr>
        <p:pic>
          <p:nvPicPr>
            <p:cNvPr id="21" name="Picture 20">
              <a:extLst>
                <a:ext uri="{FF2B5EF4-FFF2-40B4-BE49-F238E27FC236}">
                  <a16:creationId xmlns:a16="http://schemas.microsoft.com/office/drawing/2014/main" id="{6BB0AFAF-B0A7-7455-8356-9D17E794A86C}"/>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23" name="Picture 22" descr="A close up of a sign&#10;&#10;Description automatically generated">
              <a:extLst>
                <a:ext uri="{FF2B5EF4-FFF2-40B4-BE49-F238E27FC236}">
                  <a16:creationId xmlns:a16="http://schemas.microsoft.com/office/drawing/2014/main" id="{1CC8467C-9139-E8A3-AED9-57C689C1F315}"/>
                </a:ext>
              </a:extLst>
            </p:cNvPr>
            <p:cNvPicPr>
              <a:picLocks noGrp="1" noRot="1" noChangeAspect="1" noMove="1" noResize="1" noEditPoints="1" noAdjustHandles="1" noChangeArrowheads="1" noChangeShapeType="1" noCrop="1"/>
            </p:cNvPicPr>
            <p:nvPr userDrawn="1"/>
          </p:nvPicPr>
          <p:blipFill>
            <a:blip r:embed="rId6" cstate="hqprint">
              <a:extLst>
                <a:ext uri="{28A0092B-C50C-407E-A947-70E740481C1C}">
                  <a14:useLocalDpi xmlns:a14="http://schemas.microsoft.com/office/drawing/2010/main" val="0"/>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Tree>
    <p:extLst>
      <p:ext uri="{BB962C8B-B14F-4D97-AF65-F5344CB8AC3E}">
        <p14:creationId xmlns:p14="http://schemas.microsoft.com/office/powerpoint/2010/main" val="1470325988"/>
      </p:ext>
    </p:extLst>
  </p:cSld>
  <p:clrMap bg1="lt1" tx1="dk1" bg2="lt2" tx2="dk2" accent1="accent1" accent2="accent2" accent3="accent3" accent4="accent4" accent5="accent5" accent6="accent6" hlink="hlink" folHlink="folHlink"/>
  <p:sldLayoutIdLst>
    <p:sldLayoutId id="2147483711" r:id="rId1"/>
  </p:sldLayoutIdLst>
  <p:hf hdr="0" ftr="0" dt="0"/>
  <p:txStyles>
    <p:titleStyle>
      <a:lvl1pPr algn="ctr" defTabSz="1036317" rtl="0" eaLnBrk="1" latinLnBrk="0" hangingPunct="1">
        <a:lnSpc>
          <a:spcPct val="90000"/>
        </a:lnSpc>
        <a:spcBef>
          <a:spcPct val="0"/>
        </a:spcBef>
        <a:buNone/>
        <a:defRPr sz="3627" b="1" kern="1200">
          <a:solidFill>
            <a:schemeClr val="tx1"/>
          </a:solidFill>
          <a:latin typeface="+mj-lt"/>
          <a:ea typeface="+mj-ea"/>
          <a:cs typeface="+mj-cs"/>
        </a:defRPr>
      </a:lvl1pPr>
    </p:titleStyle>
    <p:bodyStyle>
      <a:lvl1pPr marL="259079" indent="-259079" algn="l" defTabSz="1036317" rtl="0" eaLnBrk="1" latinLnBrk="0" hangingPunct="1">
        <a:lnSpc>
          <a:spcPct val="90000"/>
        </a:lnSpc>
        <a:spcBef>
          <a:spcPts val="1133"/>
        </a:spcBef>
        <a:buFont typeface="Arial" panose="020B0604020202020204" pitchFamily="34" charset="0"/>
        <a:buChar char="•"/>
        <a:defRPr sz="2267" kern="1200">
          <a:solidFill>
            <a:schemeClr val="tx1"/>
          </a:solidFill>
          <a:latin typeface="+mn-lt"/>
          <a:ea typeface="+mn-ea"/>
          <a:cs typeface="+mn-cs"/>
        </a:defRPr>
      </a:lvl1pPr>
      <a:lvl2pPr marL="777238" indent="-259079" algn="l" defTabSz="1036317" rtl="0" eaLnBrk="1" latinLnBrk="0" hangingPunct="1">
        <a:lnSpc>
          <a:spcPct val="90000"/>
        </a:lnSpc>
        <a:spcBef>
          <a:spcPts val="567"/>
        </a:spcBef>
        <a:buFont typeface="Arial" panose="020B0604020202020204" pitchFamily="34" charset="0"/>
        <a:buChar char="•"/>
        <a:defRPr sz="2267" kern="1200">
          <a:solidFill>
            <a:schemeClr val="tx1"/>
          </a:solidFill>
          <a:latin typeface="+mn-lt"/>
          <a:ea typeface="+mn-ea"/>
          <a:cs typeface="+mn-cs"/>
        </a:defRPr>
      </a:lvl2pPr>
      <a:lvl3pPr marL="1295396" indent="-259079" algn="l" defTabSz="1036317" rtl="0" eaLnBrk="1" latinLnBrk="0" hangingPunct="1">
        <a:lnSpc>
          <a:spcPct val="90000"/>
        </a:lnSpc>
        <a:spcBef>
          <a:spcPts val="567"/>
        </a:spcBef>
        <a:buFont typeface="Arial" panose="020B0604020202020204" pitchFamily="34" charset="0"/>
        <a:buChar char="•"/>
        <a:defRPr sz="2267" kern="1200">
          <a:solidFill>
            <a:schemeClr val="tx1"/>
          </a:solidFill>
          <a:latin typeface="+mn-lt"/>
          <a:ea typeface="+mn-ea"/>
          <a:cs typeface="+mn-cs"/>
        </a:defRPr>
      </a:lvl3pPr>
      <a:lvl4pPr marL="1813555" indent="-259079" algn="l" defTabSz="1036317" rtl="0" eaLnBrk="1" latinLnBrk="0" hangingPunct="1">
        <a:lnSpc>
          <a:spcPct val="90000"/>
        </a:lnSpc>
        <a:spcBef>
          <a:spcPts val="567"/>
        </a:spcBef>
        <a:buFont typeface="Arial" panose="020B0604020202020204" pitchFamily="34" charset="0"/>
        <a:buChar char="•"/>
        <a:defRPr sz="2267" kern="1200">
          <a:solidFill>
            <a:schemeClr val="tx1"/>
          </a:solidFill>
          <a:latin typeface="+mn-lt"/>
          <a:ea typeface="+mn-ea"/>
          <a:cs typeface="+mn-cs"/>
        </a:defRPr>
      </a:lvl4pPr>
      <a:lvl5pPr marL="2331713" indent="-259079" algn="l" defTabSz="1036317" rtl="0" eaLnBrk="1" latinLnBrk="0" hangingPunct="1">
        <a:lnSpc>
          <a:spcPct val="90000"/>
        </a:lnSpc>
        <a:spcBef>
          <a:spcPts val="567"/>
        </a:spcBef>
        <a:buFont typeface="Arial" panose="020B0604020202020204" pitchFamily="34" charset="0"/>
        <a:buChar char="•"/>
        <a:defRPr sz="2267" kern="1200">
          <a:solidFill>
            <a:schemeClr val="tx1"/>
          </a:solidFill>
          <a:latin typeface="+mn-lt"/>
          <a:ea typeface="+mn-ea"/>
          <a:cs typeface="+mn-cs"/>
        </a:defRPr>
      </a:lvl5pPr>
      <a:lvl6pPr marL="2849872"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8030"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189"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347"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p:bodyStyle>
    <p:otherStyle>
      <a:defPPr>
        <a:defRPr lang="en-US"/>
      </a:defPPr>
      <a:lvl1pPr marL="0" algn="l" defTabSz="1036317" rtl="0" eaLnBrk="1" latinLnBrk="0" hangingPunct="1">
        <a:defRPr sz="2040" kern="1200">
          <a:solidFill>
            <a:schemeClr val="tx1"/>
          </a:solidFill>
          <a:latin typeface="+mn-lt"/>
          <a:ea typeface="+mn-ea"/>
          <a:cs typeface="+mn-cs"/>
        </a:defRPr>
      </a:lvl1pPr>
      <a:lvl2pPr marL="518158" algn="l" defTabSz="1036317" rtl="0" eaLnBrk="1" latinLnBrk="0" hangingPunct="1">
        <a:defRPr sz="2040" kern="1200">
          <a:solidFill>
            <a:schemeClr val="tx1"/>
          </a:solidFill>
          <a:latin typeface="+mn-lt"/>
          <a:ea typeface="+mn-ea"/>
          <a:cs typeface="+mn-cs"/>
        </a:defRPr>
      </a:lvl2pPr>
      <a:lvl3pPr marL="1036317" algn="l" defTabSz="1036317" rtl="0" eaLnBrk="1" latinLnBrk="0" hangingPunct="1">
        <a:defRPr sz="2040" kern="1200">
          <a:solidFill>
            <a:schemeClr val="tx1"/>
          </a:solidFill>
          <a:latin typeface="+mn-lt"/>
          <a:ea typeface="+mn-ea"/>
          <a:cs typeface="+mn-cs"/>
        </a:defRPr>
      </a:lvl3pPr>
      <a:lvl4pPr marL="1554475" algn="l" defTabSz="1036317" rtl="0" eaLnBrk="1" latinLnBrk="0" hangingPunct="1">
        <a:defRPr sz="2040" kern="1200">
          <a:solidFill>
            <a:schemeClr val="tx1"/>
          </a:solidFill>
          <a:latin typeface="+mn-lt"/>
          <a:ea typeface="+mn-ea"/>
          <a:cs typeface="+mn-cs"/>
        </a:defRPr>
      </a:lvl4pPr>
      <a:lvl5pPr marL="2072634" algn="l" defTabSz="1036317" rtl="0" eaLnBrk="1" latinLnBrk="0" hangingPunct="1">
        <a:defRPr sz="2040" kern="1200">
          <a:solidFill>
            <a:schemeClr val="tx1"/>
          </a:solidFill>
          <a:latin typeface="+mn-lt"/>
          <a:ea typeface="+mn-ea"/>
          <a:cs typeface="+mn-cs"/>
        </a:defRPr>
      </a:lvl5pPr>
      <a:lvl6pPr marL="2590792" algn="l" defTabSz="1036317" rtl="0" eaLnBrk="1" latinLnBrk="0" hangingPunct="1">
        <a:defRPr sz="2040" kern="1200">
          <a:solidFill>
            <a:schemeClr val="tx1"/>
          </a:solidFill>
          <a:latin typeface="+mn-lt"/>
          <a:ea typeface="+mn-ea"/>
          <a:cs typeface="+mn-cs"/>
        </a:defRPr>
      </a:lvl6pPr>
      <a:lvl7pPr marL="3108951" algn="l" defTabSz="1036317" rtl="0" eaLnBrk="1" latinLnBrk="0" hangingPunct="1">
        <a:defRPr sz="2040" kern="1200">
          <a:solidFill>
            <a:schemeClr val="tx1"/>
          </a:solidFill>
          <a:latin typeface="+mn-lt"/>
          <a:ea typeface="+mn-ea"/>
          <a:cs typeface="+mn-cs"/>
        </a:defRPr>
      </a:lvl7pPr>
      <a:lvl8pPr marL="3627109" algn="l" defTabSz="1036317" rtl="0" eaLnBrk="1" latinLnBrk="0" hangingPunct="1">
        <a:defRPr sz="2040" kern="1200">
          <a:solidFill>
            <a:schemeClr val="tx1"/>
          </a:solidFill>
          <a:latin typeface="+mn-lt"/>
          <a:ea typeface="+mn-ea"/>
          <a:cs typeface="+mn-cs"/>
        </a:defRPr>
      </a:lvl8pPr>
      <a:lvl9pPr marL="4145268" algn="l" defTabSz="1036317" rtl="0" eaLnBrk="1" latinLnBrk="0" hangingPunct="1">
        <a:defRPr sz="204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72" userDrawn="1">
          <p15:clr>
            <a:srgbClr val="F26B43"/>
          </p15:clr>
        </p15:guide>
        <p15:guide id="2" pos="32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C8D2F5E4-3C51-8553-80E8-AFF530D493F6}"/>
              </a:ext>
            </a:extLst>
          </p:cNvPr>
          <p:cNvPicPr>
            <a:picLocks noGrp="1" noRot="1" noChangeAspect="1" noMove="1" noResize="1" noEditPoints="1" noAdjustHandles="1" noChangeArrowheads="1" noChangeShapeType="1" noCrop="1"/>
          </p:cNvPicPr>
          <p:nvPr userDrawn="1"/>
        </p:nvPicPr>
        <p:blipFill>
          <a:blip r:embed="rId3">
            <a:alphaModFix amt="70000"/>
            <a:extLst>
              <a:ext uri="{28A0092B-C50C-407E-A947-70E740481C1C}">
                <a14:useLocalDpi xmlns:a14="http://schemas.microsoft.com/office/drawing/2010/main"/>
              </a:ext>
            </a:extLst>
          </a:blip>
          <a:stretch>
            <a:fillRect/>
          </a:stretch>
        </p:blipFill>
        <p:spPr>
          <a:xfrm>
            <a:off x="0" y="0"/>
            <a:ext cx="10363200" cy="7772400"/>
          </a:xfrm>
          <a:prstGeom prst="rect">
            <a:avLst/>
          </a:prstGeom>
        </p:spPr>
      </p:pic>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03632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8827" y="-12577"/>
            <a:ext cx="1037147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sp>
        <p:nvSpPr>
          <p:cNvPr id="8" name="Rectangle 7">
            <a:extLst>
              <a:ext uri="{FF2B5EF4-FFF2-40B4-BE49-F238E27FC236}">
                <a16:creationId xmlns:a16="http://schemas.microsoft.com/office/drawing/2014/main" id="{039C2A2D-8FFF-A47E-568F-A54303B962D0}"/>
              </a:ext>
            </a:extLst>
          </p:cNvPr>
          <p:cNvSpPr>
            <a:spLocks noGrp="1" noRot="1" noMove="1" noResize="1" noEditPoints="1" noAdjustHandles="1" noChangeArrowheads="1" noChangeShapeType="1"/>
          </p:cNvSpPr>
          <p:nvPr userDrawn="1"/>
        </p:nvSpPr>
        <p:spPr>
          <a:xfrm>
            <a:off x="1" y="7323570"/>
            <a:ext cx="10374115" cy="470925"/>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grpSp>
        <p:nvGrpSpPr>
          <p:cNvPr id="20" name="Group 19">
            <a:extLst>
              <a:ext uri="{FF2B5EF4-FFF2-40B4-BE49-F238E27FC236}">
                <a16:creationId xmlns:a16="http://schemas.microsoft.com/office/drawing/2014/main" id="{9BE90986-5868-7DA1-D50C-B9A48C5F2B4C}"/>
              </a:ext>
            </a:extLst>
          </p:cNvPr>
          <p:cNvGrpSpPr>
            <a:grpSpLocks noGrp="1" noUngrp="1" noRot="1" noMove="1" noResize="1"/>
          </p:cNvGrpSpPr>
          <p:nvPr userDrawn="1"/>
        </p:nvGrpSpPr>
        <p:grpSpPr>
          <a:xfrm>
            <a:off x="518160" y="487655"/>
            <a:ext cx="1773120" cy="859562"/>
            <a:chOff x="457200" y="464703"/>
            <a:chExt cx="1360416" cy="659494"/>
          </a:xfrm>
          <a:effectLst>
            <a:outerShdw blurRad="50800" dist="38100" dir="5400000" algn="t" rotWithShape="0">
              <a:prstClr val="black">
                <a:alpha val="40000"/>
              </a:prstClr>
            </a:outerShdw>
          </a:effectLst>
        </p:grpSpPr>
        <p:pic>
          <p:nvPicPr>
            <p:cNvPr id="16" name="Picture 15">
              <a:extLst>
                <a:ext uri="{FF2B5EF4-FFF2-40B4-BE49-F238E27FC236}">
                  <a16:creationId xmlns:a16="http://schemas.microsoft.com/office/drawing/2014/main" id="{F5307292-38BF-4B5C-AE99-4953EB0ED829}"/>
                </a:ext>
              </a:extLst>
            </p:cNvPr>
            <p:cNvPicPr>
              <a:picLocks noGrp="1" noRot="1" noChangeAspect="1" noMove="1" noResize="1" noEditPoints="1" noAdjustHandles="1" noChangeArrowheads="1" noChangeShapeType="1" noCrop="1"/>
            </p:cNvPicPr>
            <p:nvPr userDrawn="1"/>
          </p:nvPicPr>
          <p:blipFill>
            <a:blip r:embed="rId4" cstate="screen">
              <a:extLst>
                <a:ext uri="{28A0092B-C50C-407E-A947-70E740481C1C}">
                  <a14:useLocalDpi xmlns:a14="http://schemas.microsoft.com/office/drawing/2010/main"/>
                </a:ext>
              </a:extLst>
            </a:blip>
            <a:srcRect/>
            <a:stretch/>
          </p:blipFill>
          <p:spPr>
            <a:xfrm>
              <a:off x="1279579" y="464703"/>
              <a:ext cx="538037" cy="659494"/>
            </a:xfrm>
            <a:prstGeom prst="rect">
              <a:avLst/>
            </a:prstGeom>
          </p:spPr>
        </p:pic>
        <p:pic>
          <p:nvPicPr>
            <p:cNvPr id="17" name="Picture 16" descr="A close up of a sign&#10;&#10;Description automatically generated">
              <a:extLst>
                <a:ext uri="{FF2B5EF4-FFF2-40B4-BE49-F238E27FC236}">
                  <a16:creationId xmlns:a16="http://schemas.microsoft.com/office/drawing/2014/main" id="{9FE87EE1-BF16-41DC-B66C-F206E45ED29C}"/>
                </a:ext>
              </a:extLst>
            </p:cNvPr>
            <p:cNvPicPr>
              <a:picLocks noGrp="1" noRot="1" noChangeAspect="1" noMove="1" noResize="1" noEditPoints="1" noAdjustHandles="1" noChangeArrowheads="1" noChangeShapeType="1" noCrop="1"/>
            </p:cNvPicPr>
            <p:nvPr userDrawn="1"/>
          </p:nvPicPr>
          <p:blipFill>
            <a:blip r:embed="rId5" cstate="screen">
              <a:extLst>
                <a:ext uri="{28A0092B-C50C-407E-A947-70E740481C1C}">
                  <a14:useLocalDpi xmlns:a14="http://schemas.microsoft.com/office/drawing/2010/main"/>
                </a:ext>
              </a:extLst>
            </a:blip>
            <a:stretch>
              <a:fillRect/>
            </a:stretch>
          </p:blipFill>
          <p:spPr>
            <a:xfrm>
              <a:off x="457200" y="501910"/>
              <a:ext cx="585080" cy="585080"/>
            </a:xfrm>
            <a:prstGeom prst="rect">
              <a:avLst/>
            </a:prstGeom>
          </p:spPr>
        </p:pic>
      </p:grpSp>
      <p:sp>
        <p:nvSpPr>
          <p:cNvPr id="5" name="TextBox 4">
            <a:extLst>
              <a:ext uri="{FF2B5EF4-FFF2-40B4-BE49-F238E27FC236}">
                <a16:creationId xmlns:a16="http://schemas.microsoft.com/office/drawing/2014/main" id="{9D1B8010-14B0-8DF9-AFE4-CBD2B700F9DB}"/>
              </a:ext>
            </a:extLst>
          </p:cNvPr>
          <p:cNvSpPr txBox="1">
            <a:spLocks/>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6" name="TextBox 5">
            <a:extLst>
              <a:ext uri="{FF2B5EF4-FFF2-40B4-BE49-F238E27FC236}">
                <a16:creationId xmlns:a16="http://schemas.microsoft.com/office/drawing/2014/main" id="{20696D2B-49D4-8DD2-5FF3-D395187038E8}"/>
              </a:ext>
            </a:extLst>
          </p:cNvPr>
          <p:cNvSpPr txBox="1">
            <a:spLocks/>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9" name="Star: 5 Points 8">
            <a:extLst>
              <a:ext uri="{FF2B5EF4-FFF2-40B4-BE49-F238E27FC236}">
                <a16:creationId xmlns:a16="http://schemas.microsoft.com/office/drawing/2014/main" id="{415DD267-E404-EEA1-5AFD-42E46AEF8706}"/>
              </a:ext>
            </a:extLst>
          </p:cNvPr>
          <p:cNvSpPr>
            <a:spLocks/>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B7BB43D5-3CA3-BBD0-210E-81487B08CE22}"/>
              </a:ext>
            </a:extLst>
          </p:cNvPr>
          <p:cNvSpPr>
            <a:spLocks/>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Star: 5 Points 10">
            <a:extLst>
              <a:ext uri="{FF2B5EF4-FFF2-40B4-BE49-F238E27FC236}">
                <a16:creationId xmlns:a16="http://schemas.microsoft.com/office/drawing/2014/main" id="{F1D99ECB-6119-D613-A961-9BE1EB3B3B19}"/>
              </a:ext>
            </a:extLst>
          </p:cNvPr>
          <p:cNvSpPr>
            <a:spLocks/>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735158802"/>
      </p:ext>
    </p:extLst>
  </p:cSld>
  <p:clrMap bg1="lt1" tx1="dk1" bg2="lt2" tx2="dk2" accent1="accent1" accent2="accent2" accent3="accent3" accent4="accent4" accent5="accent5" accent6="accent6" hlink="hlink" folHlink="folHlink"/>
  <p:sldLayoutIdLst>
    <p:sldLayoutId id="2147483697" r:id="rId1"/>
  </p:sldLayoutIdLst>
  <p:hf hdr="0" ftr="0" dt="0"/>
  <p:txStyles>
    <p:titleStyle>
      <a:lvl1pPr algn="ctr" defTabSz="1036317" rtl="0" eaLnBrk="1" latinLnBrk="0" hangingPunct="1">
        <a:lnSpc>
          <a:spcPct val="100000"/>
        </a:lnSpc>
        <a:spcBef>
          <a:spcPct val="0"/>
        </a:spcBef>
        <a:buNone/>
        <a:defRPr sz="2720" b="1" kern="1200">
          <a:solidFill>
            <a:srgbClr val="C9AD62"/>
          </a:solidFill>
          <a:latin typeface="+mj-lt"/>
          <a:ea typeface="+mj-ea"/>
          <a:cs typeface="+mj-cs"/>
        </a:defRPr>
      </a:lvl1pPr>
    </p:titleStyle>
    <p:bodyStyle>
      <a:lvl1pPr marL="259079" indent="-259079" algn="l" defTabSz="1036317" rtl="0" eaLnBrk="1" latinLnBrk="0" hangingPunct="1">
        <a:lnSpc>
          <a:spcPct val="90000"/>
        </a:lnSpc>
        <a:spcBef>
          <a:spcPts val="1360"/>
        </a:spcBef>
        <a:spcAft>
          <a:spcPts val="0"/>
        </a:spcAft>
        <a:buFont typeface="Arial" panose="020B0604020202020204" pitchFamily="34" charset="0"/>
        <a:buChar char="•"/>
        <a:defRPr sz="2720" kern="1200">
          <a:solidFill>
            <a:srgbClr val="171610"/>
          </a:solidFill>
          <a:latin typeface="+mn-lt"/>
          <a:ea typeface="+mn-ea"/>
          <a:cs typeface="+mn-cs"/>
        </a:defRPr>
      </a:lvl1pPr>
      <a:lvl2pPr marL="777238" indent="-259079" algn="l" defTabSz="1036317" rtl="0" eaLnBrk="1" latinLnBrk="0" hangingPunct="1">
        <a:lnSpc>
          <a:spcPct val="90000"/>
        </a:lnSpc>
        <a:spcBef>
          <a:spcPts val="680"/>
        </a:spcBef>
        <a:spcAft>
          <a:spcPts val="0"/>
        </a:spcAft>
        <a:buFont typeface="Courier New" panose="02070309020205020404" pitchFamily="49" charset="0"/>
        <a:buChar char="o"/>
        <a:defRPr sz="2493" kern="1200">
          <a:solidFill>
            <a:srgbClr val="171610"/>
          </a:solidFill>
          <a:latin typeface="+mn-lt"/>
          <a:ea typeface="+mn-ea"/>
          <a:cs typeface="+mn-cs"/>
        </a:defRPr>
      </a:lvl2pPr>
      <a:lvl3pPr marL="1295396" indent="-259079" algn="l" defTabSz="1036317" rtl="0" eaLnBrk="1" latinLnBrk="0" hangingPunct="1">
        <a:lnSpc>
          <a:spcPct val="90000"/>
        </a:lnSpc>
        <a:spcBef>
          <a:spcPts val="680"/>
        </a:spcBef>
        <a:spcAft>
          <a:spcPts val="0"/>
        </a:spcAft>
        <a:buFont typeface="Wingdings" panose="05000000000000000000" pitchFamily="2" charset="2"/>
        <a:buChar char="§"/>
        <a:defRPr sz="2267" kern="1200">
          <a:solidFill>
            <a:srgbClr val="171610"/>
          </a:solidFill>
          <a:latin typeface="+mn-lt"/>
          <a:ea typeface="+mn-ea"/>
          <a:cs typeface="+mn-cs"/>
        </a:defRPr>
      </a:lvl3pPr>
      <a:lvl4pPr marL="1813555" indent="-259079" algn="l" defTabSz="1036317" rtl="0" eaLnBrk="1" latinLnBrk="0" hangingPunct="1">
        <a:lnSpc>
          <a:spcPct val="90000"/>
        </a:lnSpc>
        <a:spcBef>
          <a:spcPts val="680"/>
        </a:spcBef>
        <a:spcAft>
          <a:spcPts val="0"/>
        </a:spcAft>
        <a:buFont typeface="Arial" panose="020B0604020202020204" pitchFamily="34" charset="0"/>
        <a:buChar char="–"/>
        <a:defRPr sz="2040" kern="1200">
          <a:solidFill>
            <a:srgbClr val="171610"/>
          </a:solidFill>
          <a:latin typeface="+mn-lt"/>
          <a:ea typeface="+mn-ea"/>
          <a:cs typeface="+mn-cs"/>
        </a:defRPr>
      </a:lvl4pPr>
      <a:lvl5pPr marL="2331713" indent="-259079" algn="l" defTabSz="1036317" rtl="0" eaLnBrk="1" latinLnBrk="0" hangingPunct="1">
        <a:lnSpc>
          <a:spcPct val="90000"/>
        </a:lnSpc>
        <a:spcBef>
          <a:spcPts val="680"/>
        </a:spcBef>
        <a:spcAft>
          <a:spcPts val="0"/>
        </a:spcAft>
        <a:buFont typeface="Arial" panose="020B0604020202020204" pitchFamily="34" charset="0"/>
        <a:buChar char="•"/>
        <a:defRPr sz="1813" kern="1200">
          <a:solidFill>
            <a:srgbClr val="171610"/>
          </a:solidFill>
          <a:latin typeface="+mn-lt"/>
          <a:ea typeface="+mn-ea"/>
          <a:cs typeface="+mn-cs"/>
        </a:defRPr>
      </a:lvl5pPr>
      <a:lvl6pPr marL="2849872"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8030"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189"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347"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p:bodyStyle>
    <p:otherStyle>
      <a:defPPr>
        <a:defRPr lang="en-US"/>
      </a:defPPr>
      <a:lvl1pPr marL="0" algn="l" defTabSz="1036317" rtl="0" eaLnBrk="1" latinLnBrk="0" hangingPunct="1">
        <a:defRPr sz="2040" kern="1200">
          <a:solidFill>
            <a:schemeClr val="tx1"/>
          </a:solidFill>
          <a:latin typeface="+mn-lt"/>
          <a:ea typeface="+mn-ea"/>
          <a:cs typeface="+mn-cs"/>
        </a:defRPr>
      </a:lvl1pPr>
      <a:lvl2pPr marL="518158" algn="l" defTabSz="1036317" rtl="0" eaLnBrk="1" latinLnBrk="0" hangingPunct="1">
        <a:defRPr sz="2040" kern="1200">
          <a:solidFill>
            <a:schemeClr val="tx1"/>
          </a:solidFill>
          <a:latin typeface="+mn-lt"/>
          <a:ea typeface="+mn-ea"/>
          <a:cs typeface="+mn-cs"/>
        </a:defRPr>
      </a:lvl2pPr>
      <a:lvl3pPr marL="1036317" algn="l" defTabSz="1036317" rtl="0" eaLnBrk="1" latinLnBrk="0" hangingPunct="1">
        <a:defRPr sz="2040" kern="1200">
          <a:solidFill>
            <a:schemeClr val="tx1"/>
          </a:solidFill>
          <a:latin typeface="+mn-lt"/>
          <a:ea typeface="+mn-ea"/>
          <a:cs typeface="+mn-cs"/>
        </a:defRPr>
      </a:lvl3pPr>
      <a:lvl4pPr marL="1554475" algn="l" defTabSz="1036317" rtl="0" eaLnBrk="1" latinLnBrk="0" hangingPunct="1">
        <a:defRPr sz="2040" kern="1200">
          <a:solidFill>
            <a:schemeClr val="tx1"/>
          </a:solidFill>
          <a:latin typeface="+mn-lt"/>
          <a:ea typeface="+mn-ea"/>
          <a:cs typeface="+mn-cs"/>
        </a:defRPr>
      </a:lvl4pPr>
      <a:lvl5pPr marL="2072634" algn="l" defTabSz="1036317" rtl="0" eaLnBrk="1" latinLnBrk="0" hangingPunct="1">
        <a:defRPr sz="2040" kern="1200">
          <a:solidFill>
            <a:schemeClr val="tx1"/>
          </a:solidFill>
          <a:latin typeface="+mn-lt"/>
          <a:ea typeface="+mn-ea"/>
          <a:cs typeface="+mn-cs"/>
        </a:defRPr>
      </a:lvl5pPr>
      <a:lvl6pPr marL="2590792" algn="l" defTabSz="1036317" rtl="0" eaLnBrk="1" latinLnBrk="0" hangingPunct="1">
        <a:defRPr sz="2040" kern="1200">
          <a:solidFill>
            <a:schemeClr val="tx1"/>
          </a:solidFill>
          <a:latin typeface="+mn-lt"/>
          <a:ea typeface="+mn-ea"/>
          <a:cs typeface="+mn-cs"/>
        </a:defRPr>
      </a:lvl6pPr>
      <a:lvl7pPr marL="3108951" algn="l" defTabSz="1036317" rtl="0" eaLnBrk="1" latinLnBrk="0" hangingPunct="1">
        <a:defRPr sz="2040" kern="1200">
          <a:solidFill>
            <a:schemeClr val="tx1"/>
          </a:solidFill>
          <a:latin typeface="+mn-lt"/>
          <a:ea typeface="+mn-ea"/>
          <a:cs typeface="+mn-cs"/>
        </a:defRPr>
      </a:lvl7pPr>
      <a:lvl8pPr marL="3627109" algn="l" defTabSz="1036317" rtl="0" eaLnBrk="1" latinLnBrk="0" hangingPunct="1">
        <a:defRPr sz="2040" kern="1200">
          <a:solidFill>
            <a:schemeClr val="tx1"/>
          </a:solidFill>
          <a:latin typeface="+mn-lt"/>
          <a:ea typeface="+mn-ea"/>
          <a:cs typeface="+mn-cs"/>
        </a:defRPr>
      </a:lvl8pPr>
      <a:lvl9pPr marL="4145268" algn="l" defTabSz="1036317" rtl="0" eaLnBrk="1" latinLnBrk="0" hangingPunct="1">
        <a:defRPr sz="204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p15:clr>
            <a:srgbClr val="F26B43"/>
          </p15:clr>
        </p15:guide>
        <p15:guide id="2" pos="32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5DBBF"/>
        </a:solidFill>
        <a:effectLst/>
      </p:bgPr>
    </p:bg>
    <p:spTree>
      <p:nvGrpSpPr>
        <p:cNvPr id="1" name=""/>
        <p:cNvGrpSpPr/>
        <p:nvPr/>
      </p:nvGrpSpPr>
      <p:grpSpPr>
        <a:xfrm>
          <a:off x="0" y="0"/>
          <a:ext cx="0" cy="0"/>
          <a:chOff x="0" y="0"/>
          <a:chExt cx="0" cy="0"/>
        </a:xfrm>
      </p:grpSpPr>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03632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8827" y="-12577"/>
            <a:ext cx="1037147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sp>
        <p:nvSpPr>
          <p:cNvPr id="8" name="Rectangle 7">
            <a:extLst>
              <a:ext uri="{FF2B5EF4-FFF2-40B4-BE49-F238E27FC236}">
                <a16:creationId xmlns:a16="http://schemas.microsoft.com/office/drawing/2014/main" id="{039C2A2D-8FFF-A47E-568F-A54303B962D0}"/>
              </a:ext>
            </a:extLst>
          </p:cNvPr>
          <p:cNvSpPr>
            <a:spLocks noGrp="1" noRot="1" noMove="1" noResize="1" noEditPoints="1" noAdjustHandles="1" noChangeArrowheads="1" noChangeShapeType="1"/>
          </p:cNvSpPr>
          <p:nvPr userDrawn="1"/>
        </p:nvSpPr>
        <p:spPr>
          <a:xfrm>
            <a:off x="1" y="7323570"/>
            <a:ext cx="10374115" cy="470925"/>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grpSp>
        <p:nvGrpSpPr>
          <p:cNvPr id="20" name="Group 19">
            <a:extLst>
              <a:ext uri="{FF2B5EF4-FFF2-40B4-BE49-F238E27FC236}">
                <a16:creationId xmlns:a16="http://schemas.microsoft.com/office/drawing/2014/main" id="{9BE90986-5868-7DA1-D50C-B9A48C5F2B4C}"/>
              </a:ext>
            </a:extLst>
          </p:cNvPr>
          <p:cNvGrpSpPr>
            <a:grpSpLocks noGrp="1" noUngrp="1" noRot="1" noMove="1" noResize="1"/>
          </p:cNvGrpSpPr>
          <p:nvPr userDrawn="1"/>
        </p:nvGrpSpPr>
        <p:grpSpPr>
          <a:xfrm>
            <a:off x="518160" y="487655"/>
            <a:ext cx="1773120" cy="859562"/>
            <a:chOff x="457200" y="464703"/>
            <a:chExt cx="1360416" cy="659494"/>
          </a:xfrm>
          <a:effectLst>
            <a:outerShdw blurRad="50800" dist="38100" dir="5400000" algn="t" rotWithShape="0">
              <a:prstClr val="black">
                <a:alpha val="40000"/>
              </a:prstClr>
            </a:outerShdw>
          </a:effectLst>
        </p:grpSpPr>
        <p:pic>
          <p:nvPicPr>
            <p:cNvPr id="16" name="Picture 15">
              <a:extLst>
                <a:ext uri="{FF2B5EF4-FFF2-40B4-BE49-F238E27FC236}">
                  <a16:creationId xmlns:a16="http://schemas.microsoft.com/office/drawing/2014/main" id="{F5307292-38BF-4B5C-AE99-4953EB0ED829}"/>
                </a:ext>
              </a:extLst>
            </p:cNvPr>
            <p:cNvPicPr>
              <a:picLocks noGrp="1" noRot="1" noChangeAspect="1" noMove="1" noResize="1" noEditPoints="1" noAdjustHandles="1" noChangeArrowheads="1" noChangeShapeType="1" noCrop="1"/>
            </p:cNvPicPr>
            <p:nvPr userDrawn="1"/>
          </p:nvPicPr>
          <p:blipFill>
            <a:blip r:embed="rId6">
              <a:extLst>
                <a:ext uri="{28A0092B-C50C-407E-A947-70E740481C1C}">
                  <a14:useLocalDpi xmlns:a14="http://schemas.microsoft.com/office/drawing/2010/main" val="0"/>
                </a:ext>
              </a:extLst>
            </a:blip>
            <a:srcRect/>
            <a:stretch/>
          </p:blipFill>
          <p:spPr>
            <a:xfrm>
              <a:off x="1279579" y="464703"/>
              <a:ext cx="538037" cy="659494"/>
            </a:xfrm>
            <a:prstGeom prst="rect">
              <a:avLst/>
            </a:prstGeom>
          </p:spPr>
        </p:pic>
        <p:pic>
          <p:nvPicPr>
            <p:cNvPr id="17" name="Picture 16" descr="A close up of a sign&#10;&#10;Description automatically generated">
              <a:extLst>
                <a:ext uri="{FF2B5EF4-FFF2-40B4-BE49-F238E27FC236}">
                  <a16:creationId xmlns:a16="http://schemas.microsoft.com/office/drawing/2014/main" id="{9FE87EE1-BF16-41DC-B66C-F206E45ED29C}"/>
                </a:ext>
              </a:extLst>
            </p:cNvPr>
            <p:cNvPicPr>
              <a:picLocks noGrp="1" noRot="1" noChangeAspect="1" noMove="1" noResize="1" noEditPoints="1" noAdjustHandles="1" noChangeArrowheads="1" noChangeShapeType="1" noCrop="1"/>
            </p:cNvPicPr>
            <p:nvPr userDrawn="1"/>
          </p:nvPicPr>
          <p:blipFill>
            <a:blip r:embed="rId7" cstate="hqprint">
              <a:extLst>
                <a:ext uri="{28A0092B-C50C-407E-A947-70E740481C1C}">
                  <a14:useLocalDpi xmlns:a14="http://schemas.microsoft.com/office/drawing/2010/main" val="0"/>
                </a:ext>
              </a:extLst>
            </a:blip>
            <a:stretch>
              <a:fillRect/>
            </a:stretch>
          </p:blipFill>
          <p:spPr>
            <a:xfrm>
              <a:off x="457200" y="501910"/>
              <a:ext cx="585080" cy="585080"/>
            </a:xfrm>
            <a:prstGeom prst="rect">
              <a:avLst/>
            </a:prstGeom>
          </p:spPr>
        </p:pic>
      </p:grpSp>
    </p:spTree>
    <p:extLst>
      <p:ext uri="{BB962C8B-B14F-4D97-AF65-F5344CB8AC3E}">
        <p14:creationId xmlns:p14="http://schemas.microsoft.com/office/powerpoint/2010/main" val="222353819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714" r:id="rId3"/>
    <p:sldLayoutId id="2147483715" r:id="rId4"/>
  </p:sldLayoutIdLst>
  <p:hf hdr="0" ftr="0" dt="0"/>
  <p:txStyles>
    <p:titleStyle>
      <a:lvl1pPr algn="ctr" defTabSz="1036317" rtl="0" eaLnBrk="1" latinLnBrk="0" hangingPunct="1">
        <a:lnSpc>
          <a:spcPct val="100000"/>
        </a:lnSpc>
        <a:spcBef>
          <a:spcPct val="0"/>
        </a:spcBef>
        <a:buNone/>
        <a:defRPr sz="2720" b="1" kern="1200">
          <a:solidFill>
            <a:srgbClr val="C9AD62"/>
          </a:solidFill>
          <a:latin typeface="+mj-lt"/>
          <a:ea typeface="+mj-ea"/>
          <a:cs typeface="+mj-cs"/>
        </a:defRPr>
      </a:lvl1pPr>
    </p:titleStyle>
    <p:bodyStyle>
      <a:lvl1pPr marL="259079" indent="-259079" algn="l" defTabSz="1036317" rtl="0" eaLnBrk="1" latinLnBrk="0" hangingPunct="1">
        <a:lnSpc>
          <a:spcPct val="90000"/>
        </a:lnSpc>
        <a:spcBef>
          <a:spcPts val="1360"/>
        </a:spcBef>
        <a:spcAft>
          <a:spcPts val="0"/>
        </a:spcAft>
        <a:buFont typeface="Arial" panose="020B0604020202020204" pitchFamily="34" charset="0"/>
        <a:buChar char="•"/>
        <a:defRPr sz="2720" kern="1200">
          <a:solidFill>
            <a:srgbClr val="171610"/>
          </a:solidFill>
          <a:latin typeface="+mn-lt"/>
          <a:ea typeface="+mn-ea"/>
          <a:cs typeface="+mn-cs"/>
        </a:defRPr>
      </a:lvl1pPr>
      <a:lvl2pPr marL="777238" indent="-259079" algn="l" defTabSz="1036317" rtl="0" eaLnBrk="1" latinLnBrk="0" hangingPunct="1">
        <a:lnSpc>
          <a:spcPct val="90000"/>
        </a:lnSpc>
        <a:spcBef>
          <a:spcPts val="680"/>
        </a:spcBef>
        <a:spcAft>
          <a:spcPts val="0"/>
        </a:spcAft>
        <a:buFont typeface="Courier New" panose="02070309020205020404" pitchFamily="49" charset="0"/>
        <a:buChar char="o"/>
        <a:defRPr sz="2493" kern="1200">
          <a:solidFill>
            <a:srgbClr val="171610"/>
          </a:solidFill>
          <a:latin typeface="+mn-lt"/>
          <a:ea typeface="+mn-ea"/>
          <a:cs typeface="+mn-cs"/>
        </a:defRPr>
      </a:lvl2pPr>
      <a:lvl3pPr marL="1295396" indent="-259079" algn="l" defTabSz="1036317" rtl="0" eaLnBrk="1" latinLnBrk="0" hangingPunct="1">
        <a:lnSpc>
          <a:spcPct val="90000"/>
        </a:lnSpc>
        <a:spcBef>
          <a:spcPts val="680"/>
        </a:spcBef>
        <a:spcAft>
          <a:spcPts val="0"/>
        </a:spcAft>
        <a:buFont typeface="Wingdings" panose="05000000000000000000" pitchFamily="2" charset="2"/>
        <a:buChar char="§"/>
        <a:defRPr sz="2267" kern="1200">
          <a:solidFill>
            <a:srgbClr val="171610"/>
          </a:solidFill>
          <a:latin typeface="+mn-lt"/>
          <a:ea typeface="+mn-ea"/>
          <a:cs typeface="+mn-cs"/>
        </a:defRPr>
      </a:lvl3pPr>
      <a:lvl4pPr marL="1813555" indent="-259079" algn="l" defTabSz="1036317" rtl="0" eaLnBrk="1" latinLnBrk="0" hangingPunct="1">
        <a:lnSpc>
          <a:spcPct val="90000"/>
        </a:lnSpc>
        <a:spcBef>
          <a:spcPts val="680"/>
        </a:spcBef>
        <a:spcAft>
          <a:spcPts val="0"/>
        </a:spcAft>
        <a:buFont typeface="Arial" panose="020B0604020202020204" pitchFamily="34" charset="0"/>
        <a:buChar char="–"/>
        <a:defRPr sz="2040" kern="1200">
          <a:solidFill>
            <a:srgbClr val="171610"/>
          </a:solidFill>
          <a:latin typeface="+mn-lt"/>
          <a:ea typeface="+mn-ea"/>
          <a:cs typeface="+mn-cs"/>
        </a:defRPr>
      </a:lvl4pPr>
      <a:lvl5pPr marL="2331713" indent="-259079" algn="l" defTabSz="1036317" rtl="0" eaLnBrk="1" latinLnBrk="0" hangingPunct="1">
        <a:lnSpc>
          <a:spcPct val="90000"/>
        </a:lnSpc>
        <a:spcBef>
          <a:spcPts val="680"/>
        </a:spcBef>
        <a:spcAft>
          <a:spcPts val="0"/>
        </a:spcAft>
        <a:buFont typeface="Arial" panose="020B0604020202020204" pitchFamily="34" charset="0"/>
        <a:buChar char="•"/>
        <a:defRPr sz="1813" kern="1200">
          <a:solidFill>
            <a:srgbClr val="171610"/>
          </a:solidFill>
          <a:latin typeface="+mn-lt"/>
          <a:ea typeface="+mn-ea"/>
          <a:cs typeface="+mn-cs"/>
        </a:defRPr>
      </a:lvl5pPr>
      <a:lvl6pPr marL="2849872"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8030"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189"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347"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p:bodyStyle>
    <p:otherStyle>
      <a:defPPr>
        <a:defRPr lang="en-US"/>
      </a:defPPr>
      <a:lvl1pPr marL="0" algn="l" defTabSz="1036317" rtl="0" eaLnBrk="1" latinLnBrk="0" hangingPunct="1">
        <a:defRPr sz="2040" kern="1200">
          <a:solidFill>
            <a:schemeClr val="tx1"/>
          </a:solidFill>
          <a:latin typeface="+mn-lt"/>
          <a:ea typeface="+mn-ea"/>
          <a:cs typeface="+mn-cs"/>
        </a:defRPr>
      </a:lvl1pPr>
      <a:lvl2pPr marL="518158" algn="l" defTabSz="1036317" rtl="0" eaLnBrk="1" latinLnBrk="0" hangingPunct="1">
        <a:defRPr sz="2040" kern="1200">
          <a:solidFill>
            <a:schemeClr val="tx1"/>
          </a:solidFill>
          <a:latin typeface="+mn-lt"/>
          <a:ea typeface="+mn-ea"/>
          <a:cs typeface="+mn-cs"/>
        </a:defRPr>
      </a:lvl2pPr>
      <a:lvl3pPr marL="1036317" algn="l" defTabSz="1036317" rtl="0" eaLnBrk="1" latinLnBrk="0" hangingPunct="1">
        <a:defRPr sz="2040" kern="1200">
          <a:solidFill>
            <a:schemeClr val="tx1"/>
          </a:solidFill>
          <a:latin typeface="+mn-lt"/>
          <a:ea typeface="+mn-ea"/>
          <a:cs typeface="+mn-cs"/>
        </a:defRPr>
      </a:lvl3pPr>
      <a:lvl4pPr marL="1554475" algn="l" defTabSz="1036317" rtl="0" eaLnBrk="1" latinLnBrk="0" hangingPunct="1">
        <a:defRPr sz="2040" kern="1200">
          <a:solidFill>
            <a:schemeClr val="tx1"/>
          </a:solidFill>
          <a:latin typeface="+mn-lt"/>
          <a:ea typeface="+mn-ea"/>
          <a:cs typeface="+mn-cs"/>
        </a:defRPr>
      </a:lvl4pPr>
      <a:lvl5pPr marL="2072634" algn="l" defTabSz="1036317" rtl="0" eaLnBrk="1" latinLnBrk="0" hangingPunct="1">
        <a:defRPr sz="2040" kern="1200">
          <a:solidFill>
            <a:schemeClr val="tx1"/>
          </a:solidFill>
          <a:latin typeface="+mn-lt"/>
          <a:ea typeface="+mn-ea"/>
          <a:cs typeface="+mn-cs"/>
        </a:defRPr>
      </a:lvl5pPr>
      <a:lvl6pPr marL="2590792" algn="l" defTabSz="1036317" rtl="0" eaLnBrk="1" latinLnBrk="0" hangingPunct="1">
        <a:defRPr sz="2040" kern="1200">
          <a:solidFill>
            <a:schemeClr val="tx1"/>
          </a:solidFill>
          <a:latin typeface="+mn-lt"/>
          <a:ea typeface="+mn-ea"/>
          <a:cs typeface="+mn-cs"/>
        </a:defRPr>
      </a:lvl6pPr>
      <a:lvl7pPr marL="3108951" algn="l" defTabSz="1036317" rtl="0" eaLnBrk="1" latinLnBrk="0" hangingPunct="1">
        <a:defRPr sz="2040" kern="1200">
          <a:solidFill>
            <a:schemeClr val="tx1"/>
          </a:solidFill>
          <a:latin typeface="+mn-lt"/>
          <a:ea typeface="+mn-ea"/>
          <a:cs typeface="+mn-cs"/>
        </a:defRPr>
      </a:lvl7pPr>
      <a:lvl8pPr marL="3627109" algn="l" defTabSz="1036317" rtl="0" eaLnBrk="1" latinLnBrk="0" hangingPunct="1">
        <a:defRPr sz="2040" kern="1200">
          <a:solidFill>
            <a:schemeClr val="tx1"/>
          </a:solidFill>
          <a:latin typeface="+mn-lt"/>
          <a:ea typeface="+mn-ea"/>
          <a:cs typeface="+mn-cs"/>
        </a:defRPr>
      </a:lvl8pPr>
      <a:lvl9pPr marL="4145268" algn="l" defTabSz="1036317" rtl="0" eaLnBrk="1" latinLnBrk="0" hangingPunct="1">
        <a:defRPr sz="204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userDrawn="1">
          <p15:clr>
            <a:srgbClr val="F26B43"/>
          </p15:clr>
        </p15:guide>
        <p15:guide id="2" pos="3264"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D0972657-D021-2E90-B692-BCB6ED563FBA}"/>
              </a:ext>
            </a:extLst>
          </p:cNvPr>
          <p:cNvPicPr>
            <a:picLocks noGrp="1" noRot="1" noChangeAspect="1" noMove="1" noResize="1" noEditPoints="1" noAdjustHandles="1" noChangeArrowheads="1" noChangeShapeType="1" noCrop="1"/>
          </p:cNvPicPr>
          <p:nvPr userDrawn="1"/>
        </p:nvPicPr>
        <p:blipFill rotWithShape="1">
          <a:blip r:embed="rId4">
            <a:duotone>
              <a:schemeClr val="accent5">
                <a:shade val="45000"/>
                <a:satMod val="135000"/>
              </a:schemeClr>
              <a:prstClr val="white"/>
            </a:duotone>
            <a:alphaModFix amt="35000"/>
            <a:extLst>
              <a:ext uri="{BEBA8EAE-BF5A-486C-A8C5-ECC9F3942E4B}">
                <a14:imgProps xmlns:a14="http://schemas.microsoft.com/office/drawing/2010/main">
                  <a14:imgLayer r:embed="rId5">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rcRect l="179" t="-934" r="-1" b="3633"/>
          <a:stretch/>
        </p:blipFill>
        <p:spPr>
          <a:xfrm>
            <a:off x="0" y="314935"/>
            <a:ext cx="10363200" cy="7203272"/>
          </a:xfrm>
          <a:prstGeom prst="rect">
            <a:avLst/>
          </a:prstGeom>
        </p:spPr>
      </p:pic>
      <p:sp>
        <p:nvSpPr>
          <p:cNvPr id="7" name="Rectangle 6">
            <a:extLst>
              <a:ext uri="{FF2B5EF4-FFF2-40B4-BE49-F238E27FC236}">
                <a16:creationId xmlns:a16="http://schemas.microsoft.com/office/drawing/2014/main" id="{83C8653E-B861-B050-CB75-62B864663EF3}"/>
              </a:ext>
            </a:extLst>
          </p:cNvPr>
          <p:cNvSpPr>
            <a:spLocks noGrp="1" noRot="1" noMove="1" noResize="1" noEditPoints="1" noAdjustHandles="1" noChangeArrowheads="1" noChangeShapeType="1"/>
          </p:cNvSpPr>
          <p:nvPr userDrawn="1"/>
        </p:nvSpPr>
        <p:spPr>
          <a:xfrm>
            <a:off x="-10915" y="7323570"/>
            <a:ext cx="10385032" cy="470925"/>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sp>
        <p:nvSpPr>
          <p:cNvPr id="18" name="Rectangle 17">
            <a:extLst>
              <a:ext uri="{FF2B5EF4-FFF2-40B4-BE49-F238E27FC236}">
                <a16:creationId xmlns:a16="http://schemas.microsoft.com/office/drawing/2014/main" id="{D251E0B1-25FD-E9FD-982A-C7499597BC42}"/>
              </a:ext>
            </a:extLst>
          </p:cNvPr>
          <p:cNvSpPr>
            <a:spLocks noGrp="1" noRot="1" noMove="1" noResize="1" noEditPoints="1" noAdjustHandles="1" noChangeArrowheads="1" noChangeShapeType="1"/>
          </p:cNvSpPr>
          <p:nvPr userDrawn="1"/>
        </p:nvSpPr>
        <p:spPr>
          <a:xfrm>
            <a:off x="-10915" y="-30480"/>
            <a:ext cx="10385031" cy="470927"/>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sp>
        <p:nvSpPr>
          <p:cNvPr id="12" name="TextBox 11">
            <a:extLst>
              <a:ext uri="{FF2B5EF4-FFF2-40B4-BE49-F238E27FC236}">
                <a16:creationId xmlns:a16="http://schemas.microsoft.com/office/drawing/2014/main" id="{2F737A15-CCF7-A460-8673-A43A821723D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dirty="0">
                <a:ln>
                  <a:noFill/>
                </a:ln>
                <a:solidFill>
                  <a:schemeClr val="bg1"/>
                </a:solidFill>
                <a:effectLst/>
                <a:uLnTx/>
                <a:uFillTx/>
                <a:latin typeface="+mn-lt"/>
                <a:ea typeface="+mn-ea"/>
                <a:cs typeface="+mn-cs"/>
              </a:rPr>
              <a:t>Warfighter Always</a:t>
            </a:r>
            <a:endParaRPr lang="en-US" sz="1050" dirty="0">
              <a:solidFill>
                <a:schemeClr val="bg1"/>
              </a:solidFill>
            </a:endParaRPr>
          </a:p>
        </p:txBody>
      </p:sp>
      <p:sp>
        <p:nvSpPr>
          <p:cNvPr id="13" name="TextBox 12">
            <a:extLst>
              <a:ext uri="{FF2B5EF4-FFF2-40B4-BE49-F238E27FC236}">
                <a16:creationId xmlns:a16="http://schemas.microsoft.com/office/drawing/2014/main" id="{8BA78E70-409E-BFAF-7A4A-B516FBB801BE}"/>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dirty="0">
                <a:ln>
                  <a:noFill/>
                </a:ln>
                <a:solidFill>
                  <a:srgbClr val="C9AD62"/>
                </a:solidFill>
                <a:effectLst/>
                <a:uLnTx/>
                <a:uFillTx/>
                <a:latin typeface="+mn-lt"/>
                <a:ea typeface="+mn-ea"/>
                <a:cs typeface="+mn-cs"/>
              </a:rPr>
              <a:t>PEOP</a:t>
            </a:r>
            <a:r>
              <a:rPr kumimoji="0" lang="en-US" sz="1000" b="1" i="0" u="none" strike="noStrike" kern="1200" spc="0" normalizeH="0" baseline="0" noProof="0" dirty="0">
                <a:ln>
                  <a:noFill/>
                </a:ln>
                <a:solidFill>
                  <a:srgbClr val="CAAD62"/>
                </a:solidFill>
                <a:effectLst/>
                <a:uLnTx/>
                <a:uFillTx/>
                <a:latin typeface="+mn-lt"/>
                <a:ea typeface="+mn-ea"/>
                <a:cs typeface="+mn-cs"/>
              </a:rPr>
              <a:t>LE          PRECISION          </a:t>
            </a:r>
            <a:r>
              <a:rPr lang="en-US" sz="1000" b="1" dirty="0">
                <a:solidFill>
                  <a:srgbClr val="CAAD62"/>
                </a:solidFill>
              </a:rPr>
              <a:t>P</a:t>
            </a:r>
            <a:r>
              <a:rPr kumimoji="0" lang="en-US" sz="1000" b="1" i="0" u="none" strike="noStrike" kern="1200" spc="0" normalizeH="0" baseline="0" noProof="0" dirty="0">
                <a:ln>
                  <a:noFill/>
                </a:ln>
                <a:solidFill>
                  <a:srgbClr val="CAAD62"/>
                </a:solidFill>
                <a:effectLst/>
                <a:uLnTx/>
                <a:uFillTx/>
                <a:latin typeface="+mn-lt"/>
                <a:ea typeface="+mn-ea"/>
                <a:cs typeface="+mn-cs"/>
              </a:rPr>
              <a:t>OSTURE          PARTNERSHIPS</a:t>
            </a:r>
            <a:endParaRPr lang="en-US" sz="1000" dirty="0">
              <a:solidFill>
                <a:srgbClr val="CAAD62"/>
              </a:solidFill>
            </a:endParaRPr>
          </a:p>
        </p:txBody>
      </p:sp>
      <p:sp>
        <p:nvSpPr>
          <p:cNvPr id="14" name="Star: 5 Points 13">
            <a:extLst>
              <a:ext uri="{FF2B5EF4-FFF2-40B4-BE49-F238E27FC236}">
                <a16:creationId xmlns:a16="http://schemas.microsoft.com/office/drawing/2014/main" id="{61C61F89-00E2-3229-1C56-9A12D1542310}"/>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Star: 5 Points 14">
            <a:extLst>
              <a:ext uri="{FF2B5EF4-FFF2-40B4-BE49-F238E27FC236}">
                <a16:creationId xmlns:a16="http://schemas.microsoft.com/office/drawing/2014/main" id="{D2E1A33B-2F09-4F3C-B63A-0F1ED8E7129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tar: 5 Points 15">
            <a:extLst>
              <a:ext uri="{FF2B5EF4-FFF2-40B4-BE49-F238E27FC236}">
                <a16:creationId xmlns:a16="http://schemas.microsoft.com/office/drawing/2014/main" id="{85DB4E38-A733-D47C-76B9-6ACBAB05BFD2}"/>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220602920"/>
      </p:ext>
    </p:extLst>
  </p:cSld>
  <p:clrMap bg1="lt1" tx1="dk1" bg2="lt2" tx2="dk2" accent1="accent1" accent2="accent2" accent3="accent3" accent4="accent4" accent5="accent5" accent6="accent6" hlink="hlink" folHlink="folHlink"/>
  <p:sldLayoutIdLst>
    <p:sldLayoutId id="2147483679" r:id="rId1"/>
    <p:sldLayoutId id="2147483698" r:id="rId2"/>
  </p:sldLayoutIdLst>
  <p:hf hdr="0" ftr="0" dt="0"/>
  <p:txStyles>
    <p:titleStyle>
      <a:lvl1pPr algn="ctr" defTabSz="1036317" rtl="0" eaLnBrk="1" latinLnBrk="0" hangingPunct="1">
        <a:lnSpc>
          <a:spcPct val="100000"/>
        </a:lnSpc>
        <a:spcBef>
          <a:spcPct val="0"/>
        </a:spcBef>
        <a:buNone/>
        <a:defRPr sz="2720" b="1" kern="1200">
          <a:solidFill>
            <a:schemeClr val="accent5">
              <a:lumMod val="50000"/>
            </a:schemeClr>
          </a:solidFill>
          <a:latin typeface="+mj-lt"/>
          <a:ea typeface="+mj-ea"/>
          <a:cs typeface="+mj-cs"/>
        </a:defRPr>
      </a:lvl1pPr>
    </p:titleStyle>
    <p:bodyStyle>
      <a:lvl1pPr marL="259079" indent="-259079" algn="l" defTabSz="1036317" rtl="0" eaLnBrk="1" latinLnBrk="0" hangingPunct="1">
        <a:lnSpc>
          <a:spcPct val="90000"/>
        </a:lnSpc>
        <a:spcBef>
          <a:spcPts val="1360"/>
        </a:spcBef>
        <a:spcAft>
          <a:spcPts val="0"/>
        </a:spcAft>
        <a:buFont typeface="Arial" panose="020B0604020202020204" pitchFamily="34" charset="0"/>
        <a:buChar char="•"/>
        <a:defRPr sz="2720" kern="1200">
          <a:solidFill>
            <a:schemeClr val="tx1"/>
          </a:solidFill>
          <a:latin typeface="+mn-lt"/>
          <a:ea typeface="+mn-ea"/>
          <a:cs typeface="+mn-cs"/>
        </a:defRPr>
      </a:lvl1pPr>
      <a:lvl2pPr marL="777238" indent="-259079" algn="l" defTabSz="1036317" rtl="0" eaLnBrk="1" latinLnBrk="0" hangingPunct="1">
        <a:lnSpc>
          <a:spcPct val="90000"/>
        </a:lnSpc>
        <a:spcBef>
          <a:spcPts val="680"/>
        </a:spcBef>
        <a:spcAft>
          <a:spcPts val="0"/>
        </a:spcAft>
        <a:buFont typeface="Arial" panose="020B0604020202020204" pitchFamily="34" charset="0"/>
        <a:buChar char="–"/>
        <a:defRPr sz="2720" kern="1200">
          <a:solidFill>
            <a:schemeClr val="tx1"/>
          </a:solidFill>
          <a:latin typeface="+mn-lt"/>
          <a:ea typeface="+mn-ea"/>
          <a:cs typeface="+mn-cs"/>
        </a:defRPr>
      </a:lvl2pPr>
      <a:lvl3pPr marL="1295396" indent="-259079" algn="l" defTabSz="1036317" rtl="0" eaLnBrk="1" latinLnBrk="0" hangingPunct="1">
        <a:lnSpc>
          <a:spcPct val="90000"/>
        </a:lnSpc>
        <a:spcBef>
          <a:spcPts val="680"/>
        </a:spcBef>
        <a:spcAft>
          <a:spcPts val="0"/>
        </a:spcAft>
        <a:buFont typeface="Arial" panose="020B0604020202020204" pitchFamily="34" charset="0"/>
        <a:buChar char="•"/>
        <a:defRPr sz="2267" kern="1200">
          <a:solidFill>
            <a:schemeClr val="tx1"/>
          </a:solidFill>
          <a:latin typeface="+mn-lt"/>
          <a:ea typeface="+mn-ea"/>
          <a:cs typeface="+mn-cs"/>
        </a:defRPr>
      </a:lvl3pPr>
      <a:lvl4pPr marL="1813555" indent="-259079" algn="l" defTabSz="1036317" rtl="0" eaLnBrk="1" latinLnBrk="0" hangingPunct="1">
        <a:lnSpc>
          <a:spcPct val="90000"/>
        </a:lnSpc>
        <a:spcBef>
          <a:spcPts val="680"/>
        </a:spcBef>
        <a:spcAft>
          <a:spcPts val="0"/>
        </a:spcAft>
        <a:buFont typeface="Arial" panose="020B0604020202020204" pitchFamily="34" charset="0"/>
        <a:buChar char="–"/>
        <a:defRPr sz="2267" kern="1200">
          <a:solidFill>
            <a:schemeClr val="tx1"/>
          </a:solidFill>
          <a:latin typeface="+mn-lt"/>
          <a:ea typeface="+mn-ea"/>
          <a:cs typeface="+mn-cs"/>
        </a:defRPr>
      </a:lvl4pPr>
      <a:lvl5pPr marL="2331713" indent="-259079" algn="l" defTabSz="1036317" rtl="0" eaLnBrk="1" latinLnBrk="0" hangingPunct="1">
        <a:lnSpc>
          <a:spcPct val="90000"/>
        </a:lnSpc>
        <a:spcBef>
          <a:spcPts val="680"/>
        </a:spcBef>
        <a:spcAft>
          <a:spcPts val="0"/>
        </a:spcAft>
        <a:buFont typeface="Arial" panose="020B0604020202020204" pitchFamily="34" charset="0"/>
        <a:buChar char="•"/>
        <a:defRPr sz="1813" kern="1200">
          <a:solidFill>
            <a:schemeClr val="tx1"/>
          </a:solidFill>
          <a:latin typeface="+mn-lt"/>
          <a:ea typeface="+mn-ea"/>
          <a:cs typeface="+mn-cs"/>
        </a:defRPr>
      </a:lvl5pPr>
      <a:lvl6pPr marL="2849872"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8030"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189"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347"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p:bodyStyle>
    <p:otherStyle>
      <a:defPPr>
        <a:defRPr lang="en-US"/>
      </a:defPPr>
      <a:lvl1pPr marL="0" algn="l" defTabSz="1036317" rtl="0" eaLnBrk="1" latinLnBrk="0" hangingPunct="1">
        <a:defRPr sz="2040" kern="1200">
          <a:solidFill>
            <a:schemeClr val="tx1"/>
          </a:solidFill>
          <a:latin typeface="+mn-lt"/>
          <a:ea typeface="+mn-ea"/>
          <a:cs typeface="+mn-cs"/>
        </a:defRPr>
      </a:lvl1pPr>
      <a:lvl2pPr marL="518158" algn="l" defTabSz="1036317" rtl="0" eaLnBrk="1" latinLnBrk="0" hangingPunct="1">
        <a:defRPr sz="2040" kern="1200">
          <a:solidFill>
            <a:schemeClr val="tx1"/>
          </a:solidFill>
          <a:latin typeface="+mn-lt"/>
          <a:ea typeface="+mn-ea"/>
          <a:cs typeface="+mn-cs"/>
        </a:defRPr>
      </a:lvl2pPr>
      <a:lvl3pPr marL="1036317" algn="l" defTabSz="1036317" rtl="0" eaLnBrk="1" latinLnBrk="0" hangingPunct="1">
        <a:defRPr sz="2040" kern="1200">
          <a:solidFill>
            <a:schemeClr val="tx1"/>
          </a:solidFill>
          <a:latin typeface="+mn-lt"/>
          <a:ea typeface="+mn-ea"/>
          <a:cs typeface="+mn-cs"/>
        </a:defRPr>
      </a:lvl3pPr>
      <a:lvl4pPr marL="1554475" algn="l" defTabSz="1036317" rtl="0" eaLnBrk="1" latinLnBrk="0" hangingPunct="1">
        <a:defRPr sz="2040" kern="1200">
          <a:solidFill>
            <a:schemeClr val="tx1"/>
          </a:solidFill>
          <a:latin typeface="+mn-lt"/>
          <a:ea typeface="+mn-ea"/>
          <a:cs typeface="+mn-cs"/>
        </a:defRPr>
      </a:lvl4pPr>
      <a:lvl5pPr marL="2072634" algn="l" defTabSz="1036317" rtl="0" eaLnBrk="1" latinLnBrk="0" hangingPunct="1">
        <a:defRPr sz="2040" kern="1200">
          <a:solidFill>
            <a:schemeClr val="tx1"/>
          </a:solidFill>
          <a:latin typeface="+mn-lt"/>
          <a:ea typeface="+mn-ea"/>
          <a:cs typeface="+mn-cs"/>
        </a:defRPr>
      </a:lvl5pPr>
      <a:lvl6pPr marL="2590792" algn="l" defTabSz="1036317" rtl="0" eaLnBrk="1" latinLnBrk="0" hangingPunct="1">
        <a:defRPr sz="2040" kern="1200">
          <a:solidFill>
            <a:schemeClr val="tx1"/>
          </a:solidFill>
          <a:latin typeface="+mn-lt"/>
          <a:ea typeface="+mn-ea"/>
          <a:cs typeface="+mn-cs"/>
        </a:defRPr>
      </a:lvl6pPr>
      <a:lvl7pPr marL="3108951" algn="l" defTabSz="1036317" rtl="0" eaLnBrk="1" latinLnBrk="0" hangingPunct="1">
        <a:defRPr sz="2040" kern="1200">
          <a:solidFill>
            <a:schemeClr val="tx1"/>
          </a:solidFill>
          <a:latin typeface="+mn-lt"/>
          <a:ea typeface="+mn-ea"/>
          <a:cs typeface="+mn-cs"/>
        </a:defRPr>
      </a:lvl7pPr>
      <a:lvl8pPr marL="3627109" algn="l" defTabSz="1036317" rtl="0" eaLnBrk="1" latinLnBrk="0" hangingPunct="1">
        <a:defRPr sz="2040" kern="1200">
          <a:solidFill>
            <a:schemeClr val="tx1"/>
          </a:solidFill>
          <a:latin typeface="+mn-lt"/>
          <a:ea typeface="+mn-ea"/>
          <a:cs typeface="+mn-cs"/>
        </a:defRPr>
      </a:lvl8pPr>
      <a:lvl9pPr marL="4145268" algn="l" defTabSz="1036317" rtl="0" eaLnBrk="1" latinLnBrk="0" hangingPunct="1">
        <a:defRPr sz="204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userDrawn="1">
          <p15:clr>
            <a:srgbClr val="F26B43"/>
          </p15:clr>
        </p15:guide>
        <p15:guide id="2" pos="3264"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8576438"/>
      </p:ext>
    </p:extLst>
  </p:cSld>
  <p:clrMap bg1="lt1" tx1="dk1" bg2="lt2" tx2="dk2" accent1="accent1" accent2="accent2" accent3="accent3" accent4="accent4" accent5="accent5" accent6="accent6" hlink="hlink" folHlink="folHlink"/>
  <p:sldLayoutIdLst>
    <p:sldLayoutId id="2147483686" r:id="rId1"/>
  </p:sldLayoutIdLst>
  <p:hf hdr="0" ftr="0" dt="0"/>
  <p:txStyles>
    <p:titleStyle>
      <a:lvl1pPr algn="ctr" defTabSz="1036317" rtl="0" eaLnBrk="1" latinLnBrk="0" hangingPunct="1">
        <a:lnSpc>
          <a:spcPct val="100000"/>
        </a:lnSpc>
        <a:spcBef>
          <a:spcPct val="0"/>
        </a:spcBef>
        <a:buNone/>
        <a:defRPr sz="2720" b="1" kern="1200">
          <a:solidFill>
            <a:schemeClr val="accent5">
              <a:lumMod val="50000"/>
            </a:schemeClr>
          </a:solidFill>
          <a:latin typeface="+mj-lt"/>
          <a:ea typeface="+mj-ea"/>
          <a:cs typeface="+mj-cs"/>
        </a:defRPr>
      </a:lvl1pPr>
    </p:titleStyle>
    <p:bodyStyle>
      <a:lvl1pPr marL="259079" indent="-259079" algn="l" defTabSz="1036317" rtl="0" eaLnBrk="1" latinLnBrk="0" hangingPunct="1">
        <a:lnSpc>
          <a:spcPct val="90000"/>
        </a:lnSpc>
        <a:spcBef>
          <a:spcPts val="1360"/>
        </a:spcBef>
        <a:spcAft>
          <a:spcPts val="0"/>
        </a:spcAft>
        <a:buFont typeface="Arial" panose="020B0604020202020204" pitchFamily="34" charset="0"/>
        <a:buChar char="•"/>
        <a:defRPr sz="2720" kern="1200">
          <a:solidFill>
            <a:schemeClr val="tx1"/>
          </a:solidFill>
          <a:latin typeface="+mn-lt"/>
          <a:ea typeface="+mn-ea"/>
          <a:cs typeface="+mn-cs"/>
        </a:defRPr>
      </a:lvl1pPr>
      <a:lvl2pPr marL="777238" indent="-259079" algn="l" defTabSz="1036317" rtl="0" eaLnBrk="1" latinLnBrk="0" hangingPunct="1">
        <a:lnSpc>
          <a:spcPct val="90000"/>
        </a:lnSpc>
        <a:spcBef>
          <a:spcPts val="680"/>
        </a:spcBef>
        <a:spcAft>
          <a:spcPts val="0"/>
        </a:spcAft>
        <a:buFont typeface="Arial" panose="020B0604020202020204" pitchFamily="34" charset="0"/>
        <a:buChar char="–"/>
        <a:defRPr sz="2720" kern="1200">
          <a:solidFill>
            <a:schemeClr val="tx1"/>
          </a:solidFill>
          <a:latin typeface="+mn-lt"/>
          <a:ea typeface="+mn-ea"/>
          <a:cs typeface="+mn-cs"/>
        </a:defRPr>
      </a:lvl2pPr>
      <a:lvl3pPr marL="1295396" indent="-259079" algn="l" defTabSz="1036317" rtl="0" eaLnBrk="1" latinLnBrk="0" hangingPunct="1">
        <a:lnSpc>
          <a:spcPct val="90000"/>
        </a:lnSpc>
        <a:spcBef>
          <a:spcPts val="680"/>
        </a:spcBef>
        <a:spcAft>
          <a:spcPts val="0"/>
        </a:spcAft>
        <a:buFont typeface="Arial" panose="020B0604020202020204" pitchFamily="34" charset="0"/>
        <a:buChar char="•"/>
        <a:defRPr sz="2267" kern="1200">
          <a:solidFill>
            <a:schemeClr val="tx1"/>
          </a:solidFill>
          <a:latin typeface="+mn-lt"/>
          <a:ea typeface="+mn-ea"/>
          <a:cs typeface="+mn-cs"/>
        </a:defRPr>
      </a:lvl3pPr>
      <a:lvl4pPr marL="1813555" indent="-259079" algn="l" defTabSz="1036317" rtl="0" eaLnBrk="1" latinLnBrk="0" hangingPunct="1">
        <a:lnSpc>
          <a:spcPct val="90000"/>
        </a:lnSpc>
        <a:spcBef>
          <a:spcPts val="680"/>
        </a:spcBef>
        <a:spcAft>
          <a:spcPts val="0"/>
        </a:spcAft>
        <a:buFont typeface="Arial" panose="020B0604020202020204" pitchFamily="34" charset="0"/>
        <a:buChar char="–"/>
        <a:defRPr sz="2267" kern="1200">
          <a:solidFill>
            <a:schemeClr val="tx1"/>
          </a:solidFill>
          <a:latin typeface="+mn-lt"/>
          <a:ea typeface="+mn-ea"/>
          <a:cs typeface="+mn-cs"/>
        </a:defRPr>
      </a:lvl4pPr>
      <a:lvl5pPr marL="2331713" indent="-259079" algn="l" defTabSz="1036317" rtl="0" eaLnBrk="1" latinLnBrk="0" hangingPunct="1">
        <a:lnSpc>
          <a:spcPct val="90000"/>
        </a:lnSpc>
        <a:spcBef>
          <a:spcPts val="680"/>
        </a:spcBef>
        <a:spcAft>
          <a:spcPts val="0"/>
        </a:spcAft>
        <a:buFont typeface="Arial" panose="020B0604020202020204" pitchFamily="34" charset="0"/>
        <a:buChar char="•"/>
        <a:defRPr sz="1813" kern="1200">
          <a:solidFill>
            <a:schemeClr val="tx1"/>
          </a:solidFill>
          <a:latin typeface="+mn-lt"/>
          <a:ea typeface="+mn-ea"/>
          <a:cs typeface="+mn-cs"/>
        </a:defRPr>
      </a:lvl5pPr>
      <a:lvl6pPr marL="2849872"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8030"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189"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347"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p:bodyStyle>
    <p:otherStyle>
      <a:defPPr>
        <a:defRPr lang="en-US"/>
      </a:defPPr>
      <a:lvl1pPr marL="0" algn="l" defTabSz="1036317" rtl="0" eaLnBrk="1" latinLnBrk="0" hangingPunct="1">
        <a:defRPr sz="2040" kern="1200">
          <a:solidFill>
            <a:schemeClr val="tx1"/>
          </a:solidFill>
          <a:latin typeface="+mn-lt"/>
          <a:ea typeface="+mn-ea"/>
          <a:cs typeface="+mn-cs"/>
        </a:defRPr>
      </a:lvl1pPr>
      <a:lvl2pPr marL="518158" algn="l" defTabSz="1036317" rtl="0" eaLnBrk="1" latinLnBrk="0" hangingPunct="1">
        <a:defRPr sz="2040" kern="1200">
          <a:solidFill>
            <a:schemeClr val="tx1"/>
          </a:solidFill>
          <a:latin typeface="+mn-lt"/>
          <a:ea typeface="+mn-ea"/>
          <a:cs typeface="+mn-cs"/>
        </a:defRPr>
      </a:lvl2pPr>
      <a:lvl3pPr marL="1036317" algn="l" defTabSz="1036317" rtl="0" eaLnBrk="1" latinLnBrk="0" hangingPunct="1">
        <a:defRPr sz="2040" kern="1200">
          <a:solidFill>
            <a:schemeClr val="tx1"/>
          </a:solidFill>
          <a:latin typeface="+mn-lt"/>
          <a:ea typeface="+mn-ea"/>
          <a:cs typeface="+mn-cs"/>
        </a:defRPr>
      </a:lvl3pPr>
      <a:lvl4pPr marL="1554475" algn="l" defTabSz="1036317" rtl="0" eaLnBrk="1" latinLnBrk="0" hangingPunct="1">
        <a:defRPr sz="2040" kern="1200">
          <a:solidFill>
            <a:schemeClr val="tx1"/>
          </a:solidFill>
          <a:latin typeface="+mn-lt"/>
          <a:ea typeface="+mn-ea"/>
          <a:cs typeface="+mn-cs"/>
        </a:defRPr>
      </a:lvl4pPr>
      <a:lvl5pPr marL="2072634" algn="l" defTabSz="1036317" rtl="0" eaLnBrk="1" latinLnBrk="0" hangingPunct="1">
        <a:defRPr sz="2040" kern="1200">
          <a:solidFill>
            <a:schemeClr val="tx1"/>
          </a:solidFill>
          <a:latin typeface="+mn-lt"/>
          <a:ea typeface="+mn-ea"/>
          <a:cs typeface="+mn-cs"/>
        </a:defRPr>
      </a:lvl5pPr>
      <a:lvl6pPr marL="2590792" algn="l" defTabSz="1036317" rtl="0" eaLnBrk="1" latinLnBrk="0" hangingPunct="1">
        <a:defRPr sz="2040" kern="1200">
          <a:solidFill>
            <a:schemeClr val="tx1"/>
          </a:solidFill>
          <a:latin typeface="+mn-lt"/>
          <a:ea typeface="+mn-ea"/>
          <a:cs typeface="+mn-cs"/>
        </a:defRPr>
      </a:lvl6pPr>
      <a:lvl7pPr marL="3108951" algn="l" defTabSz="1036317" rtl="0" eaLnBrk="1" latinLnBrk="0" hangingPunct="1">
        <a:defRPr sz="2040" kern="1200">
          <a:solidFill>
            <a:schemeClr val="tx1"/>
          </a:solidFill>
          <a:latin typeface="+mn-lt"/>
          <a:ea typeface="+mn-ea"/>
          <a:cs typeface="+mn-cs"/>
        </a:defRPr>
      </a:lvl7pPr>
      <a:lvl8pPr marL="3627109" algn="l" defTabSz="1036317" rtl="0" eaLnBrk="1" latinLnBrk="0" hangingPunct="1">
        <a:defRPr sz="2040" kern="1200">
          <a:solidFill>
            <a:schemeClr val="tx1"/>
          </a:solidFill>
          <a:latin typeface="+mn-lt"/>
          <a:ea typeface="+mn-ea"/>
          <a:cs typeface="+mn-cs"/>
        </a:defRPr>
      </a:lvl8pPr>
      <a:lvl9pPr marL="4145268" algn="l" defTabSz="1036317" rtl="0" eaLnBrk="1" latinLnBrk="0" hangingPunct="1">
        <a:defRPr sz="204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264"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422EEE-B03C-C434-D819-C70910909FC8}"/>
              </a:ext>
            </a:extLst>
          </p:cNvPr>
          <p:cNvPicPr>
            <a:picLocks noChangeAspect="1"/>
          </p:cNvPicPr>
          <p:nvPr userDrawn="1"/>
        </p:nvPicPr>
        <p:blipFill>
          <a:blip r:embed="rId4"/>
          <a:srcRect/>
          <a:stretch/>
        </p:blipFill>
        <p:spPr>
          <a:xfrm>
            <a:off x="404" y="971777"/>
            <a:ext cx="10362391" cy="5828845"/>
          </a:xfrm>
          <a:prstGeom prst="rect">
            <a:avLst/>
          </a:prstGeom>
        </p:spPr>
      </p:pic>
      <p:sp>
        <p:nvSpPr>
          <p:cNvPr id="8" name="Rectangle 7">
            <a:extLst>
              <a:ext uri="{FF2B5EF4-FFF2-40B4-BE49-F238E27FC236}">
                <a16:creationId xmlns:a16="http://schemas.microsoft.com/office/drawing/2014/main" id="{2388A482-2CF7-AA61-AFD8-9F0514F07DB7}"/>
              </a:ext>
            </a:extLst>
          </p:cNvPr>
          <p:cNvSpPr>
            <a:spLocks/>
          </p:cNvSpPr>
          <p:nvPr userDrawn="1"/>
        </p:nvSpPr>
        <p:spPr>
          <a:xfrm>
            <a:off x="0" y="631579"/>
            <a:ext cx="10352166" cy="5794950"/>
          </a:xfrm>
          <a:prstGeom prst="rect">
            <a:avLst/>
          </a:prstGeom>
          <a:gradFill flip="none" rotWithShape="1">
            <a:gsLst>
              <a:gs pos="12000">
                <a:schemeClr val="bg1">
                  <a:lumMod val="95000"/>
                  <a:alpha val="54000"/>
                </a:schemeClr>
              </a:gs>
              <a:gs pos="100000">
                <a:schemeClr val="bg1">
                  <a:lumMod val="75000"/>
                  <a:alpha val="1900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9B99B57A-977E-57DC-83A5-0643185043C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1034" y="-13282"/>
            <a:ext cx="10374234" cy="7780675"/>
          </a:xfrm>
          <a:prstGeom prst="rect">
            <a:avLst/>
          </a:prstGeom>
        </p:spPr>
      </p:pic>
      <p:grpSp>
        <p:nvGrpSpPr>
          <p:cNvPr id="20" name="Group 19">
            <a:extLst>
              <a:ext uri="{FF2B5EF4-FFF2-40B4-BE49-F238E27FC236}">
                <a16:creationId xmlns:a16="http://schemas.microsoft.com/office/drawing/2014/main" id="{4706934B-33E6-66EA-C606-A0C0AA77E9CC}"/>
              </a:ext>
            </a:extLst>
          </p:cNvPr>
          <p:cNvGrpSpPr>
            <a:grpSpLocks noGrp="1" noUngrp="1" noRot="1" noMove="1" noResize="1"/>
          </p:cNvGrpSpPr>
          <p:nvPr userDrawn="1"/>
        </p:nvGrpSpPr>
        <p:grpSpPr>
          <a:xfrm>
            <a:off x="1092382" y="680186"/>
            <a:ext cx="1798302" cy="879741"/>
            <a:chOff x="1187093" y="4410699"/>
            <a:chExt cx="1967348" cy="962439"/>
          </a:xfrm>
        </p:grpSpPr>
        <p:pic>
          <p:nvPicPr>
            <p:cNvPr id="21" name="Picture 20">
              <a:extLst>
                <a:ext uri="{FF2B5EF4-FFF2-40B4-BE49-F238E27FC236}">
                  <a16:creationId xmlns:a16="http://schemas.microsoft.com/office/drawing/2014/main" id="{6BB0AFAF-B0A7-7455-8356-9D17E794A86C}"/>
                </a:ext>
              </a:extLst>
            </p:cNvPr>
            <p:cNvPicPr>
              <a:picLocks noGrp="1" noRot="1" noChangeAspect="1" noMove="1" noResize="1" noEditPoints="1" noAdjustHandles="1" noChangeArrowheads="1" noChangeShapeType="1" noCrop="1"/>
            </p:cNvPicPr>
            <p:nvPr userDrawn="1"/>
          </p:nvPicPr>
          <p:blipFill>
            <a:blip r:embed="rId6">
              <a:extLst>
                <a:ext uri="{28A0092B-C50C-407E-A947-70E740481C1C}">
                  <a14:useLocalDpi xmlns:a14="http://schemas.microsoft.com/office/drawing/2010/main" val="0"/>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23" name="Picture 22" descr="A close up of a sign&#10;&#10;Description automatically generated">
              <a:extLst>
                <a:ext uri="{FF2B5EF4-FFF2-40B4-BE49-F238E27FC236}">
                  <a16:creationId xmlns:a16="http://schemas.microsoft.com/office/drawing/2014/main" id="{1CC8467C-9139-E8A3-AED9-57C689C1F315}"/>
                </a:ext>
              </a:extLst>
            </p:cNvPr>
            <p:cNvPicPr>
              <a:picLocks noGrp="1" noRot="1" noChangeAspect="1" noMove="1" noResize="1" noEditPoints="1" noAdjustHandles="1" noChangeArrowheads="1" noChangeShapeType="1" noCrop="1"/>
            </p:cNvPicPr>
            <p:nvPr userDrawn="1"/>
          </p:nvPicPr>
          <p:blipFill>
            <a:blip r:embed="rId7" cstate="hqprint">
              <a:extLst>
                <a:ext uri="{28A0092B-C50C-407E-A947-70E740481C1C}">
                  <a14:useLocalDpi xmlns:a14="http://schemas.microsoft.com/office/drawing/2010/main" val="0"/>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Tree>
    <p:extLst>
      <p:ext uri="{BB962C8B-B14F-4D97-AF65-F5344CB8AC3E}">
        <p14:creationId xmlns:p14="http://schemas.microsoft.com/office/powerpoint/2010/main" val="4023928613"/>
      </p:ext>
    </p:extLst>
  </p:cSld>
  <p:clrMap bg1="lt1" tx1="dk1" bg2="lt2" tx2="dk2" accent1="accent1" accent2="accent2" accent3="accent3" accent4="accent4" accent5="accent5" accent6="accent6" hlink="hlink" folHlink="folHlink"/>
  <p:sldLayoutIdLst>
    <p:sldLayoutId id="2147483701" r:id="rId1"/>
    <p:sldLayoutId id="2147483702" r:id="rId2"/>
  </p:sldLayoutIdLst>
  <p:hf hdr="0" ftr="0" dt="0"/>
  <p:txStyles>
    <p:titleStyle>
      <a:lvl1pPr algn="ctr" defTabSz="1036317" rtl="0" eaLnBrk="1" latinLnBrk="0" hangingPunct="1">
        <a:lnSpc>
          <a:spcPct val="90000"/>
        </a:lnSpc>
        <a:spcBef>
          <a:spcPct val="0"/>
        </a:spcBef>
        <a:buNone/>
        <a:defRPr sz="3627" b="1" kern="1200">
          <a:solidFill>
            <a:schemeClr val="tx1"/>
          </a:solidFill>
          <a:latin typeface="+mj-lt"/>
          <a:ea typeface="+mj-ea"/>
          <a:cs typeface="+mj-cs"/>
        </a:defRPr>
      </a:lvl1pPr>
    </p:titleStyle>
    <p:bodyStyle>
      <a:lvl1pPr marL="259079" indent="-259079" algn="l" defTabSz="1036317" rtl="0" eaLnBrk="1" latinLnBrk="0" hangingPunct="1">
        <a:lnSpc>
          <a:spcPct val="90000"/>
        </a:lnSpc>
        <a:spcBef>
          <a:spcPts val="1133"/>
        </a:spcBef>
        <a:buFont typeface="Arial" panose="020B0604020202020204" pitchFamily="34" charset="0"/>
        <a:buChar char="•"/>
        <a:defRPr sz="2267" kern="1200">
          <a:solidFill>
            <a:schemeClr val="tx1"/>
          </a:solidFill>
          <a:latin typeface="+mn-lt"/>
          <a:ea typeface="+mn-ea"/>
          <a:cs typeface="+mn-cs"/>
        </a:defRPr>
      </a:lvl1pPr>
      <a:lvl2pPr marL="777238" indent="-259079" algn="l" defTabSz="1036317" rtl="0" eaLnBrk="1" latinLnBrk="0" hangingPunct="1">
        <a:lnSpc>
          <a:spcPct val="90000"/>
        </a:lnSpc>
        <a:spcBef>
          <a:spcPts val="567"/>
        </a:spcBef>
        <a:buFont typeface="Arial" panose="020B0604020202020204" pitchFamily="34" charset="0"/>
        <a:buChar char="•"/>
        <a:defRPr sz="2267" kern="1200">
          <a:solidFill>
            <a:schemeClr val="tx1"/>
          </a:solidFill>
          <a:latin typeface="+mn-lt"/>
          <a:ea typeface="+mn-ea"/>
          <a:cs typeface="+mn-cs"/>
        </a:defRPr>
      </a:lvl2pPr>
      <a:lvl3pPr marL="1295396" indent="-259079" algn="l" defTabSz="1036317" rtl="0" eaLnBrk="1" latinLnBrk="0" hangingPunct="1">
        <a:lnSpc>
          <a:spcPct val="90000"/>
        </a:lnSpc>
        <a:spcBef>
          <a:spcPts val="567"/>
        </a:spcBef>
        <a:buFont typeface="Arial" panose="020B0604020202020204" pitchFamily="34" charset="0"/>
        <a:buChar char="•"/>
        <a:defRPr sz="2267" kern="1200">
          <a:solidFill>
            <a:schemeClr val="tx1"/>
          </a:solidFill>
          <a:latin typeface="+mn-lt"/>
          <a:ea typeface="+mn-ea"/>
          <a:cs typeface="+mn-cs"/>
        </a:defRPr>
      </a:lvl3pPr>
      <a:lvl4pPr marL="1813555" indent="-259079" algn="l" defTabSz="1036317" rtl="0" eaLnBrk="1" latinLnBrk="0" hangingPunct="1">
        <a:lnSpc>
          <a:spcPct val="90000"/>
        </a:lnSpc>
        <a:spcBef>
          <a:spcPts val="567"/>
        </a:spcBef>
        <a:buFont typeface="Arial" panose="020B0604020202020204" pitchFamily="34" charset="0"/>
        <a:buChar char="•"/>
        <a:defRPr sz="2267" kern="1200">
          <a:solidFill>
            <a:schemeClr val="tx1"/>
          </a:solidFill>
          <a:latin typeface="+mn-lt"/>
          <a:ea typeface="+mn-ea"/>
          <a:cs typeface="+mn-cs"/>
        </a:defRPr>
      </a:lvl4pPr>
      <a:lvl5pPr marL="2331713" indent="-259079" algn="l" defTabSz="1036317" rtl="0" eaLnBrk="1" latinLnBrk="0" hangingPunct="1">
        <a:lnSpc>
          <a:spcPct val="90000"/>
        </a:lnSpc>
        <a:spcBef>
          <a:spcPts val="567"/>
        </a:spcBef>
        <a:buFont typeface="Arial" panose="020B0604020202020204" pitchFamily="34" charset="0"/>
        <a:buChar char="•"/>
        <a:defRPr sz="2267" kern="1200">
          <a:solidFill>
            <a:schemeClr val="tx1"/>
          </a:solidFill>
          <a:latin typeface="+mn-lt"/>
          <a:ea typeface="+mn-ea"/>
          <a:cs typeface="+mn-cs"/>
        </a:defRPr>
      </a:lvl5pPr>
      <a:lvl6pPr marL="2849872"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8030"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189"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347"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p:bodyStyle>
    <p:otherStyle>
      <a:defPPr>
        <a:defRPr lang="en-US"/>
      </a:defPPr>
      <a:lvl1pPr marL="0" algn="l" defTabSz="1036317" rtl="0" eaLnBrk="1" latinLnBrk="0" hangingPunct="1">
        <a:defRPr sz="2040" kern="1200">
          <a:solidFill>
            <a:schemeClr val="tx1"/>
          </a:solidFill>
          <a:latin typeface="+mn-lt"/>
          <a:ea typeface="+mn-ea"/>
          <a:cs typeface="+mn-cs"/>
        </a:defRPr>
      </a:lvl1pPr>
      <a:lvl2pPr marL="518158" algn="l" defTabSz="1036317" rtl="0" eaLnBrk="1" latinLnBrk="0" hangingPunct="1">
        <a:defRPr sz="2040" kern="1200">
          <a:solidFill>
            <a:schemeClr val="tx1"/>
          </a:solidFill>
          <a:latin typeface="+mn-lt"/>
          <a:ea typeface="+mn-ea"/>
          <a:cs typeface="+mn-cs"/>
        </a:defRPr>
      </a:lvl2pPr>
      <a:lvl3pPr marL="1036317" algn="l" defTabSz="1036317" rtl="0" eaLnBrk="1" latinLnBrk="0" hangingPunct="1">
        <a:defRPr sz="2040" kern="1200">
          <a:solidFill>
            <a:schemeClr val="tx1"/>
          </a:solidFill>
          <a:latin typeface="+mn-lt"/>
          <a:ea typeface="+mn-ea"/>
          <a:cs typeface="+mn-cs"/>
        </a:defRPr>
      </a:lvl3pPr>
      <a:lvl4pPr marL="1554475" algn="l" defTabSz="1036317" rtl="0" eaLnBrk="1" latinLnBrk="0" hangingPunct="1">
        <a:defRPr sz="2040" kern="1200">
          <a:solidFill>
            <a:schemeClr val="tx1"/>
          </a:solidFill>
          <a:latin typeface="+mn-lt"/>
          <a:ea typeface="+mn-ea"/>
          <a:cs typeface="+mn-cs"/>
        </a:defRPr>
      </a:lvl4pPr>
      <a:lvl5pPr marL="2072634" algn="l" defTabSz="1036317" rtl="0" eaLnBrk="1" latinLnBrk="0" hangingPunct="1">
        <a:defRPr sz="2040" kern="1200">
          <a:solidFill>
            <a:schemeClr val="tx1"/>
          </a:solidFill>
          <a:latin typeface="+mn-lt"/>
          <a:ea typeface="+mn-ea"/>
          <a:cs typeface="+mn-cs"/>
        </a:defRPr>
      </a:lvl5pPr>
      <a:lvl6pPr marL="2590792" algn="l" defTabSz="1036317" rtl="0" eaLnBrk="1" latinLnBrk="0" hangingPunct="1">
        <a:defRPr sz="2040" kern="1200">
          <a:solidFill>
            <a:schemeClr val="tx1"/>
          </a:solidFill>
          <a:latin typeface="+mn-lt"/>
          <a:ea typeface="+mn-ea"/>
          <a:cs typeface="+mn-cs"/>
        </a:defRPr>
      </a:lvl6pPr>
      <a:lvl7pPr marL="3108951" algn="l" defTabSz="1036317" rtl="0" eaLnBrk="1" latinLnBrk="0" hangingPunct="1">
        <a:defRPr sz="2040" kern="1200">
          <a:solidFill>
            <a:schemeClr val="tx1"/>
          </a:solidFill>
          <a:latin typeface="+mn-lt"/>
          <a:ea typeface="+mn-ea"/>
          <a:cs typeface="+mn-cs"/>
        </a:defRPr>
      </a:lvl7pPr>
      <a:lvl8pPr marL="3627109" algn="l" defTabSz="1036317" rtl="0" eaLnBrk="1" latinLnBrk="0" hangingPunct="1">
        <a:defRPr sz="2040" kern="1200">
          <a:solidFill>
            <a:schemeClr val="tx1"/>
          </a:solidFill>
          <a:latin typeface="+mn-lt"/>
          <a:ea typeface="+mn-ea"/>
          <a:cs typeface="+mn-cs"/>
        </a:defRPr>
      </a:lvl8pPr>
      <a:lvl9pPr marL="4145268" algn="l" defTabSz="1036317" rtl="0" eaLnBrk="1" latinLnBrk="0" hangingPunct="1">
        <a:defRPr sz="204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72">
          <p15:clr>
            <a:srgbClr val="F26B43"/>
          </p15:clr>
        </p15:guide>
        <p15:guide id="2" pos="326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03632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8827" y="-12577"/>
            <a:ext cx="1037147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sp>
        <p:nvSpPr>
          <p:cNvPr id="8" name="Rectangle 7">
            <a:extLst>
              <a:ext uri="{FF2B5EF4-FFF2-40B4-BE49-F238E27FC236}">
                <a16:creationId xmlns:a16="http://schemas.microsoft.com/office/drawing/2014/main" id="{039C2A2D-8FFF-A47E-568F-A54303B962D0}"/>
              </a:ext>
            </a:extLst>
          </p:cNvPr>
          <p:cNvSpPr>
            <a:spLocks noGrp="1" noRot="1" noMove="1" noResize="1" noEditPoints="1" noAdjustHandles="1" noChangeArrowheads="1" noChangeShapeType="1"/>
          </p:cNvSpPr>
          <p:nvPr userDrawn="1"/>
        </p:nvSpPr>
        <p:spPr>
          <a:xfrm>
            <a:off x="1" y="7323570"/>
            <a:ext cx="10374115" cy="470925"/>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grpSp>
        <p:nvGrpSpPr>
          <p:cNvPr id="20" name="Group 19">
            <a:extLst>
              <a:ext uri="{FF2B5EF4-FFF2-40B4-BE49-F238E27FC236}">
                <a16:creationId xmlns:a16="http://schemas.microsoft.com/office/drawing/2014/main" id="{9BE90986-5868-7DA1-D50C-B9A48C5F2B4C}"/>
              </a:ext>
            </a:extLst>
          </p:cNvPr>
          <p:cNvGrpSpPr>
            <a:grpSpLocks noGrp="1" noUngrp="1" noRot="1" noMove="1" noResize="1"/>
          </p:cNvGrpSpPr>
          <p:nvPr userDrawn="1"/>
        </p:nvGrpSpPr>
        <p:grpSpPr>
          <a:xfrm>
            <a:off x="518160" y="487655"/>
            <a:ext cx="1773120" cy="859562"/>
            <a:chOff x="457200" y="464703"/>
            <a:chExt cx="1360416" cy="659494"/>
          </a:xfrm>
          <a:effectLst>
            <a:outerShdw blurRad="50800" dist="38100" dir="5400000" algn="t" rotWithShape="0">
              <a:prstClr val="black">
                <a:alpha val="40000"/>
              </a:prstClr>
            </a:outerShdw>
          </a:effectLst>
        </p:grpSpPr>
        <p:pic>
          <p:nvPicPr>
            <p:cNvPr id="16" name="Picture 15">
              <a:extLst>
                <a:ext uri="{FF2B5EF4-FFF2-40B4-BE49-F238E27FC236}">
                  <a16:creationId xmlns:a16="http://schemas.microsoft.com/office/drawing/2014/main" id="{F5307292-38BF-4B5C-AE99-4953EB0ED829}"/>
                </a:ext>
              </a:extLst>
            </p:cNvPr>
            <p:cNvPicPr>
              <a:picLocks noGrp="1" noRot="1" noChangeAspect="1" noMove="1" noResize="1" noEditPoints="1" noAdjustHandles="1" noChangeArrowheads="1" noChangeShapeType="1" noCrop="1"/>
            </p:cNvPicPr>
            <p:nvPr userDrawn="1"/>
          </p:nvPicPr>
          <p:blipFill>
            <a:blip r:embed="rId7">
              <a:extLst>
                <a:ext uri="{28A0092B-C50C-407E-A947-70E740481C1C}">
                  <a14:useLocalDpi xmlns:a14="http://schemas.microsoft.com/office/drawing/2010/main" val="0"/>
                </a:ext>
              </a:extLst>
            </a:blip>
            <a:srcRect/>
            <a:stretch/>
          </p:blipFill>
          <p:spPr>
            <a:xfrm>
              <a:off x="1279579" y="464703"/>
              <a:ext cx="538037" cy="659494"/>
            </a:xfrm>
            <a:prstGeom prst="rect">
              <a:avLst/>
            </a:prstGeom>
          </p:spPr>
        </p:pic>
        <p:pic>
          <p:nvPicPr>
            <p:cNvPr id="17" name="Picture 16" descr="A close up of a sign&#10;&#10;Description automatically generated">
              <a:extLst>
                <a:ext uri="{FF2B5EF4-FFF2-40B4-BE49-F238E27FC236}">
                  <a16:creationId xmlns:a16="http://schemas.microsoft.com/office/drawing/2014/main" id="{9FE87EE1-BF16-41DC-B66C-F206E45ED29C}"/>
                </a:ext>
              </a:extLst>
            </p:cNvPr>
            <p:cNvPicPr>
              <a:picLocks noGrp="1" noRot="1" noChangeAspect="1" noMove="1" noResize="1" noEditPoints="1" noAdjustHandles="1" noChangeArrowheads="1" noChangeShapeType="1" noCrop="1"/>
            </p:cNvPicPr>
            <p:nvPr userDrawn="1"/>
          </p:nvPicPr>
          <p:blipFill>
            <a:blip r:embed="rId8" cstate="hqprint">
              <a:extLst>
                <a:ext uri="{28A0092B-C50C-407E-A947-70E740481C1C}">
                  <a14:useLocalDpi xmlns:a14="http://schemas.microsoft.com/office/drawing/2010/main" val="0"/>
                </a:ext>
              </a:extLst>
            </a:blip>
            <a:stretch>
              <a:fillRect/>
            </a:stretch>
          </p:blipFill>
          <p:spPr>
            <a:xfrm>
              <a:off x="457200" y="501910"/>
              <a:ext cx="585080" cy="585080"/>
            </a:xfrm>
            <a:prstGeom prst="rect">
              <a:avLst/>
            </a:prstGeom>
          </p:spPr>
        </p:pic>
      </p:grpSp>
    </p:spTree>
    <p:extLst>
      <p:ext uri="{BB962C8B-B14F-4D97-AF65-F5344CB8AC3E}">
        <p14:creationId xmlns:p14="http://schemas.microsoft.com/office/powerpoint/2010/main" val="3206976906"/>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12" r:id="rId4"/>
    <p:sldLayoutId id="2147483713" r:id="rId5"/>
  </p:sldLayoutIdLst>
  <p:hf hdr="0" ftr="0" dt="0"/>
  <p:txStyles>
    <p:titleStyle>
      <a:lvl1pPr algn="ctr" defTabSz="1036317" rtl="0" eaLnBrk="1" latinLnBrk="0" hangingPunct="1">
        <a:lnSpc>
          <a:spcPct val="100000"/>
        </a:lnSpc>
        <a:spcBef>
          <a:spcPct val="0"/>
        </a:spcBef>
        <a:buNone/>
        <a:defRPr sz="2720" b="1" kern="1200">
          <a:solidFill>
            <a:srgbClr val="C9AD62"/>
          </a:solidFill>
          <a:latin typeface="+mj-lt"/>
          <a:ea typeface="+mj-ea"/>
          <a:cs typeface="+mj-cs"/>
        </a:defRPr>
      </a:lvl1pPr>
    </p:titleStyle>
    <p:bodyStyle>
      <a:lvl1pPr marL="259079" indent="-259079" algn="l" defTabSz="1036317" rtl="0" eaLnBrk="1" latinLnBrk="0" hangingPunct="1">
        <a:lnSpc>
          <a:spcPct val="90000"/>
        </a:lnSpc>
        <a:spcBef>
          <a:spcPts val="1360"/>
        </a:spcBef>
        <a:spcAft>
          <a:spcPts val="0"/>
        </a:spcAft>
        <a:buFont typeface="Arial" panose="020B0604020202020204" pitchFamily="34" charset="0"/>
        <a:buChar char="•"/>
        <a:defRPr sz="2720" kern="1200">
          <a:solidFill>
            <a:srgbClr val="171610"/>
          </a:solidFill>
          <a:latin typeface="+mn-lt"/>
          <a:ea typeface="+mn-ea"/>
          <a:cs typeface="+mn-cs"/>
        </a:defRPr>
      </a:lvl1pPr>
      <a:lvl2pPr marL="777238" indent="-259079" algn="l" defTabSz="1036317" rtl="0" eaLnBrk="1" latinLnBrk="0" hangingPunct="1">
        <a:lnSpc>
          <a:spcPct val="90000"/>
        </a:lnSpc>
        <a:spcBef>
          <a:spcPts val="680"/>
        </a:spcBef>
        <a:spcAft>
          <a:spcPts val="0"/>
        </a:spcAft>
        <a:buFont typeface="Courier New" panose="02070309020205020404" pitchFamily="49" charset="0"/>
        <a:buChar char="o"/>
        <a:defRPr sz="2493" kern="1200">
          <a:solidFill>
            <a:srgbClr val="171610"/>
          </a:solidFill>
          <a:latin typeface="+mn-lt"/>
          <a:ea typeface="+mn-ea"/>
          <a:cs typeface="+mn-cs"/>
        </a:defRPr>
      </a:lvl2pPr>
      <a:lvl3pPr marL="1295396" indent="-259079" algn="l" defTabSz="1036317" rtl="0" eaLnBrk="1" latinLnBrk="0" hangingPunct="1">
        <a:lnSpc>
          <a:spcPct val="90000"/>
        </a:lnSpc>
        <a:spcBef>
          <a:spcPts val="680"/>
        </a:spcBef>
        <a:spcAft>
          <a:spcPts val="0"/>
        </a:spcAft>
        <a:buFont typeface="Wingdings" panose="05000000000000000000" pitchFamily="2" charset="2"/>
        <a:buChar char="§"/>
        <a:defRPr sz="2267" kern="1200">
          <a:solidFill>
            <a:srgbClr val="171610"/>
          </a:solidFill>
          <a:latin typeface="+mn-lt"/>
          <a:ea typeface="+mn-ea"/>
          <a:cs typeface="+mn-cs"/>
        </a:defRPr>
      </a:lvl3pPr>
      <a:lvl4pPr marL="1813555" indent="-259079" algn="l" defTabSz="1036317" rtl="0" eaLnBrk="1" latinLnBrk="0" hangingPunct="1">
        <a:lnSpc>
          <a:spcPct val="90000"/>
        </a:lnSpc>
        <a:spcBef>
          <a:spcPts val="680"/>
        </a:spcBef>
        <a:spcAft>
          <a:spcPts val="0"/>
        </a:spcAft>
        <a:buFont typeface="Arial" panose="020B0604020202020204" pitchFamily="34" charset="0"/>
        <a:buChar char="–"/>
        <a:defRPr sz="2040" kern="1200">
          <a:solidFill>
            <a:srgbClr val="171610"/>
          </a:solidFill>
          <a:latin typeface="+mn-lt"/>
          <a:ea typeface="+mn-ea"/>
          <a:cs typeface="+mn-cs"/>
        </a:defRPr>
      </a:lvl4pPr>
      <a:lvl5pPr marL="2331713" indent="-259079" algn="l" defTabSz="1036317" rtl="0" eaLnBrk="1" latinLnBrk="0" hangingPunct="1">
        <a:lnSpc>
          <a:spcPct val="90000"/>
        </a:lnSpc>
        <a:spcBef>
          <a:spcPts val="680"/>
        </a:spcBef>
        <a:spcAft>
          <a:spcPts val="0"/>
        </a:spcAft>
        <a:buFont typeface="Arial" panose="020B0604020202020204" pitchFamily="34" charset="0"/>
        <a:buChar char="•"/>
        <a:defRPr sz="1813" kern="1200">
          <a:solidFill>
            <a:srgbClr val="171610"/>
          </a:solidFill>
          <a:latin typeface="+mn-lt"/>
          <a:ea typeface="+mn-ea"/>
          <a:cs typeface="+mn-cs"/>
        </a:defRPr>
      </a:lvl5pPr>
      <a:lvl6pPr marL="2849872"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8030"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189"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347"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p:bodyStyle>
    <p:otherStyle>
      <a:defPPr>
        <a:defRPr lang="en-US"/>
      </a:defPPr>
      <a:lvl1pPr marL="0" algn="l" defTabSz="1036317" rtl="0" eaLnBrk="1" latinLnBrk="0" hangingPunct="1">
        <a:defRPr sz="2040" kern="1200">
          <a:solidFill>
            <a:schemeClr val="tx1"/>
          </a:solidFill>
          <a:latin typeface="+mn-lt"/>
          <a:ea typeface="+mn-ea"/>
          <a:cs typeface="+mn-cs"/>
        </a:defRPr>
      </a:lvl1pPr>
      <a:lvl2pPr marL="518158" algn="l" defTabSz="1036317" rtl="0" eaLnBrk="1" latinLnBrk="0" hangingPunct="1">
        <a:defRPr sz="2040" kern="1200">
          <a:solidFill>
            <a:schemeClr val="tx1"/>
          </a:solidFill>
          <a:latin typeface="+mn-lt"/>
          <a:ea typeface="+mn-ea"/>
          <a:cs typeface="+mn-cs"/>
        </a:defRPr>
      </a:lvl2pPr>
      <a:lvl3pPr marL="1036317" algn="l" defTabSz="1036317" rtl="0" eaLnBrk="1" latinLnBrk="0" hangingPunct="1">
        <a:defRPr sz="2040" kern="1200">
          <a:solidFill>
            <a:schemeClr val="tx1"/>
          </a:solidFill>
          <a:latin typeface="+mn-lt"/>
          <a:ea typeface="+mn-ea"/>
          <a:cs typeface="+mn-cs"/>
        </a:defRPr>
      </a:lvl3pPr>
      <a:lvl4pPr marL="1554475" algn="l" defTabSz="1036317" rtl="0" eaLnBrk="1" latinLnBrk="0" hangingPunct="1">
        <a:defRPr sz="2040" kern="1200">
          <a:solidFill>
            <a:schemeClr val="tx1"/>
          </a:solidFill>
          <a:latin typeface="+mn-lt"/>
          <a:ea typeface="+mn-ea"/>
          <a:cs typeface="+mn-cs"/>
        </a:defRPr>
      </a:lvl4pPr>
      <a:lvl5pPr marL="2072634" algn="l" defTabSz="1036317" rtl="0" eaLnBrk="1" latinLnBrk="0" hangingPunct="1">
        <a:defRPr sz="2040" kern="1200">
          <a:solidFill>
            <a:schemeClr val="tx1"/>
          </a:solidFill>
          <a:latin typeface="+mn-lt"/>
          <a:ea typeface="+mn-ea"/>
          <a:cs typeface="+mn-cs"/>
        </a:defRPr>
      </a:lvl5pPr>
      <a:lvl6pPr marL="2590792" algn="l" defTabSz="1036317" rtl="0" eaLnBrk="1" latinLnBrk="0" hangingPunct="1">
        <a:defRPr sz="2040" kern="1200">
          <a:solidFill>
            <a:schemeClr val="tx1"/>
          </a:solidFill>
          <a:latin typeface="+mn-lt"/>
          <a:ea typeface="+mn-ea"/>
          <a:cs typeface="+mn-cs"/>
        </a:defRPr>
      </a:lvl6pPr>
      <a:lvl7pPr marL="3108951" algn="l" defTabSz="1036317" rtl="0" eaLnBrk="1" latinLnBrk="0" hangingPunct="1">
        <a:defRPr sz="2040" kern="1200">
          <a:solidFill>
            <a:schemeClr val="tx1"/>
          </a:solidFill>
          <a:latin typeface="+mn-lt"/>
          <a:ea typeface="+mn-ea"/>
          <a:cs typeface="+mn-cs"/>
        </a:defRPr>
      </a:lvl7pPr>
      <a:lvl8pPr marL="3627109" algn="l" defTabSz="1036317" rtl="0" eaLnBrk="1" latinLnBrk="0" hangingPunct="1">
        <a:defRPr sz="2040" kern="1200">
          <a:solidFill>
            <a:schemeClr val="tx1"/>
          </a:solidFill>
          <a:latin typeface="+mn-lt"/>
          <a:ea typeface="+mn-ea"/>
          <a:cs typeface="+mn-cs"/>
        </a:defRPr>
      </a:lvl8pPr>
      <a:lvl9pPr marL="4145268" algn="l" defTabSz="1036317" rtl="0" eaLnBrk="1" latinLnBrk="0" hangingPunct="1">
        <a:defRPr sz="204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p15:clr>
            <a:srgbClr val="F26B43"/>
          </p15:clr>
        </p15:guide>
        <p15:guide id="2" pos="3264">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03632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8827" y="-12577"/>
            <a:ext cx="1037147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sp>
        <p:nvSpPr>
          <p:cNvPr id="8" name="Rectangle 7">
            <a:extLst>
              <a:ext uri="{FF2B5EF4-FFF2-40B4-BE49-F238E27FC236}">
                <a16:creationId xmlns:a16="http://schemas.microsoft.com/office/drawing/2014/main" id="{039C2A2D-8FFF-A47E-568F-A54303B962D0}"/>
              </a:ext>
            </a:extLst>
          </p:cNvPr>
          <p:cNvSpPr>
            <a:spLocks noGrp="1" noRot="1" noMove="1" noResize="1" noEditPoints="1" noAdjustHandles="1" noChangeArrowheads="1" noChangeShapeType="1"/>
          </p:cNvSpPr>
          <p:nvPr userDrawn="1"/>
        </p:nvSpPr>
        <p:spPr>
          <a:xfrm>
            <a:off x="1" y="7323570"/>
            <a:ext cx="10374115" cy="470925"/>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grpSp>
        <p:nvGrpSpPr>
          <p:cNvPr id="20" name="Group 19">
            <a:extLst>
              <a:ext uri="{FF2B5EF4-FFF2-40B4-BE49-F238E27FC236}">
                <a16:creationId xmlns:a16="http://schemas.microsoft.com/office/drawing/2014/main" id="{9BE90986-5868-7DA1-D50C-B9A48C5F2B4C}"/>
              </a:ext>
            </a:extLst>
          </p:cNvPr>
          <p:cNvGrpSpPr>
            <a:grpSpLocks noGrp="1" noUngrp="1" noRot="1" noMove="1" noResize="1"/>
          </p:cNvGrpSpPr>
          <p:nvPr userDrawn="1"/>
        </p:nvGrpSpPr>
        <p:grpSpPr>
          <a:xfrm>
            <a:off x="518160" y="487655"/>
            <a:ext cx="1773120" cy="859562"/>
            <a:chOff x="457200" y="464703"/>
            <a:chExt cx="1360416" cy="659494"/>
          </a:xfrm>
          <a:effectLst>
            <a:outerShdw blurRad="50800" dist="38100" dir="5400000" algn="t" rotWithShape="0">
              <a:prstClr val="black">
                <a:alpha val="40000"/>
              </a:prstClr>
            </a:outerShdw>
          </a:effectLst>
        </p:grpSpPr>
        <p:pic>
          <p:nvPicPr>
            <p:cNvPr id="16" name="Picture 15">
              <a:extLst>
                <a:ext uri="{FF2B5EF4-FFF2-40B4-BE49-F238E27FC236}">
                  <a16:creationId xmlns:a16="http://schemas.microsoft.com/office/drawing/2014/main" id="{F5307292-38BF-4B5C-AE99-4953EB0ED82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a:stretch/>
          </p:blipFill>
          <p:spPr>
            <a:xfrm>
              <a:off x="1279579" y="464703"/>
              <a:ext cx="538037" cy="659494"/>
            </a:xfrm>
            <a:prstGeom prst="rect">
              <a:avLst/>
            </a:prstGeom>
          </p:spPr>
        </p:pic>
        <p:pic>
          <p:nvPicPr>
            <p:cNvPr id="17" name="Picture 16" descr="A close up of a sign&#10;&#10;Description automatically generated">
              <a:extLst>
                <a:ext uri="{FF2B5EF4-FFF2-40B4-BE49-F238E27FC236}">
                  <a16:creationId xmlns:a16="http://schemas.microsoft.com/office/drawing/2014/main" id="{9FE87EE1-BF16-41DC-B66C-F206E45ED29C}"/>
                </a:ext>
              </a:extLst>
            </p:cNvPr>
            <p:cNvPicPr>
              <a:picLocks noGrp="1" noRot="1" noChangeAspect="1" noMove="1" noResize="1" noEditPoints="1" noAdjustHandles="1" noChangeArrowheads="1" noChangeShapeType="1" noCrop="1"/>
            </p:cNvPicPr>
            <p:nvPr userDrawn="1"/>
          </p:nvPicPr>
          <p:blipFill>
            <a:blip r:embed="rId6" cstate="hqprint">
              <a:extLst>
                <a:ext uri="{28A0092B-C50C-407E-A947-70E740481C1C}">
                  <a14:useLocalDpi xmlns:a14="http://schemas.microsoft.com/office/drawing/2010/main" val="0"/>
                </a:ext>
              </a:extLst>
            </a:blip>
            <a:stretch>
              <a:fillRect/>
            </a:stretch>
          </p:blipFill>
          <p:spPr>
            <a:xfrm>
              <a:off x="457200" y="501910"/>
              <a:ext cx="585080" cy="585080"/>
            </a:xfrm>
            <a:prstGeom prst="rect">
              <a:avLst/>
            </a:prstGeom>
          </p:spPr>
        </p:pic>
      </p:grpSp>
    </p:spTree>
    <p:extLst>
      <p:ext uri="{BB962C8B-B14F-4D97-AF65-F5344CB8AC3E}">
        <p14:creationId xmlns:p14="http://schemas.microsoft.com/office/powerpoint/2010/main" val="20761937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Lst>
  <p:hf hdr="0" ftr="0" dt="0"/>
  <p:txStyles>
    <p:titleStyle>
      <a:lvl1pPr algn="ctr" defTabSz="1036317" rtl="0" eaLnBrk="1" latinLnBrk="0" hangingPunct="1">
        <a:lnSpc>
          <a:spcPct val="100000"/>
        </a:lnSpc>
        <a:spcBef>
          <a:spcPct val="0"/>
        </a:spcBef>
        <a:buNone/>
        <a:defRPr sz="2720" b="1" kern="1200">
          <a:solidFill>
            <a:srgbClr val="C9AD62"/>
          </a:solidFill>
          <a:latin typeface="+mj-lt"/>
          <a:ea typeface="+mj-ea"/>
          <a:cs typeface="+mj-cs"/>
        </a:defRPr>
      </a:lvl1pPr>
    </p:titleStyle>
    <p:bodyStyle>
      <a:lvl1pPr marL="259079" indent="-259079" algn="l" defTabSz="1036317" rtl="0" eaLnBrk="1" latinLnBrk="0" hangingPunct="1">
        <a:lnSpc>
          <a:spcPct val="90000"/>
        </a:lnSpc>
        <a:spcBef>
          <a:spcPts val="1360"/>
        </a:spcBef>
        <a:spcAft>
          <a:spcPts val="0"/>
        </a:spcAft>
        <a:buFont typeface="Arial" panose="020B0604020202020204" pitchFamily="34" charset="0"/>
        <a:buChar char="•"/>
        <a:defRPr sz="2720" kern="1200">
          <a:solidFill>
            <a:srgbClr val="171610"/>
          </a:solidFill>
          <a:latin typeface="+mn-lt"/>
          <a:ea typeface="+mn-ea"/>
          <a:cs typeface="+mn-cs"/>
        </a:defRPr>
      </a:lvl1pPr>
      <a:lvl2pPr marL="777238" indent="-259079" algn="l" defTabSz="1036317" rtl="0" eaLnBrk="1" latinLnBrk="0" hangingPunct="1">
        <a:lnSpc>
          <a:spcPct val="90000"/>
        </a:lnSpc>
        <a:spcBef>
          <a:spcPts val="680"/>
        </a:spcBef>
        <a:spcAft>
          <a:spcPts val="0"/>
        </a:spcAft>
        <a:buFont typeface="Courier New" panose="02070309020205020404" pitchFamily="49" charset="0"/>
        <a:buChar char="o"/>
        <a:defRPr sz="2493" kern="1200">
          <a:solidFill>
            <a:srgbClr val="171610"/>
          </a:solidFill>
          <a:latin typeface="+mn-lt"/>
          <a:ea typeface="+mn-ea"/>
          <a:cs typeface="+mn-cs"/>
        </a:defRPr>
      </a:lvl2pPr>
      <a:lvl3pPr marL="1295396" indent="-259079" algn="l" defTabSz="1036317" rtl="0" eaLnBrk="1" latinLnBrk="0" hangingPunct="1">
        <a:lnSpc>
          <a:spcPct val="90000"/>
        </a:lnSpc>
        <a:spcBef>
          <a:spcPts val="680"/>
        </a:spcBef>
        <a:spcAft>
          <a:spcPts val="0"/>
        </a:spcAft>
        <a:buFont typeface="Wingdings" panose="05000000000000000000" pitchFamily="2" charset="2"/>
        <a:buChar char="§"/>
        <a:defRPr sz="2267" kern="1200">
          <a:solidFill>
            <a:srgbClr val="171610"/>
          </a:solidFill>
          <a:latin typeface="+mn-lt"/>
          <a:ea typeface="+mn-ea"/>
          <a:cs typeface="+mn-cs"/>
        </a:defRPr>
      </a:lvl3pPr>
      <a:lvl4pPr marL="1813555" indent="-259079" algn="l" defTabSz="1036317" rtl="0" eaLnBrk="1" latinLnBrk="0" hangingPunct="1">
        <a:lnSpc>
          <a:spcPct val="90000"/>
        </a:lnSpc>
        <a:spcBef>
          <a:spcPts val="680"/>
        </a:spcBef>
        <a:spcAft>
          <a:spcPts val="0"/>
        </a:spcAft>
        <a:buFont typeface="Arial" panose="020B0604020202020204" pitchFamily="34" charset="0"/>
        <a:buChar char="–"/>
        <a:defRPr sz="2040" kern="1200">
          <a:solidFill>
            <a:srgbClr val="171610"/>
          </a:solidFill>
          <a:latin typeface="+mn-lt"/>
          <a:ea typeface="+mn-ea"/>
          <a:cs typeface="+mn-cs"/>
        </a:defRPr>
      </a:lvl4pPr>
      <a:lvl5pPr marL="2331713" indent="-259079" algn="l" defTabSz="1036317" rtl="0" eaLnBrk="1" latinLnBrk="0" hangingPunct="1">
        <a:lnSpc>
          <a:spcPct val="90000"/>
        </a:lnSpc>
        <a:spcBef>
          <a:spcPts val="680"/>
        </a:spcBef>
        <a:spcAft>
          <a:spcPts val="0"/>
        </a:spcAft>
        <a:buFont typeface="Arial" panose="020B0604020202020204" pitchFamily="34" charset="0"/>
        <a:buChar char="•"/>
        <a:defRPr sz="1813" kern="1200">
          <a:solidFill>
            <a:srgbClr val="171610"/>
          </a:solidFill>
          <a:latin typeface="+mn-lt"/>
          <a:ea typeface="+mn-ea"/>
          <a:cs typeface="+mn-cs"/>
        </a:defRPr>
      </a:lvl5pPr>
      <a:lvl6pPr marL="2849872"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8030"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189"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347"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p:bodyStyle>
    <p:otherStyle>
      <a:defPPr>
        <a:defRPr lang="en-US"/>
      </a:defPPr>
      <a:lvl1pPr marL="0" algn="l" defTabSz="1036317" rtl="0" eaLnBrk="1" latinLnBrk="0" hangingPunct="1">
        <a:defRPr sz="2040" kern="1200">
          <a:solidFill>
            <a:schemeClr val="tx1"/>
          </a:solidFill>
          <a:latin typeface="+mn-lt"/>
          <a:ea typeface="+mn-ea"/>
          <a:cs typeface="+mn-cs"/>
        </a:defRPr>
      </a:lvl1pPr>
      <a:lvl2pPr marL="518158" algn="l" defTabSz="1036317" rtl="0" eaLnBrk="1" latinLnBrk="0" hangingPunct="1">
        <a:defRPr sz="2040" kern="1200">
          <a:solidFill>
            <a:schemeClr val="tx1"/>
          </a:solidFill>
          <a:latin typeface="+mn-lt"/>
          <a:ea typeface="+mn-ea"/>
          <a:cs typeface="+mn-cs"/>
        </a:defRPr>
      </a:lvl2pPr>
      <a:lvl3pPr marL="1036317" algn="l" defTabSz="1036317" rtl="0" eaLnBrk="1" latinLnBrk="0" hangingPunct="1">
        <a:defRPr sz="2040" kern="1200">
          <a:solidFill>
            <a:schemeClr val="tx1"/>
          </a:solidFill>
          <a:latin typeface="+mn-lt"/>
          <a:ea typeface="+mn-ea"/>
          <a:cs typeface="+mn-cs"/>
        </a:defRPr>
      </a:lvl3pPr>
      <a:lvl4pPr marL="1554475" algn="l" defTabSz="1036317" rtl="0" eaLnBrk="1" latinLnBrk="0" hangingPunct="1">
        <a:defRPr sz="2040" kern="1200">
          <a:solidFill>
            <a:schemeClr val="tx1"/>
          </a:solidFill>
          <a:latin typeface="+mn-lt"/>
          <a:ea typeface="+mn-ea"/>
          <a:cs typeface="+mn-cs"/>
        </a:defRPr>
      </a:lvl4pPr>
      <a:lvl5pPr marL="2072634" algn="l" defTabSz="1036317" rtl="0" eaLnBrk="1" latinLnBrk="0" hangingPunct="1">
        <a:defRPr sz="2040" kern="1200">
          <a:solidFill>
            <a:schemeClr val="tx1"/>
          </a:solidFill>
          <a:latin typeface="+mn-lt"/>
          <a:ea typeface="+mn-ea"/>
          <a:cs typeface="+mn-cs"/>
        </a:defRPr>
      </a:lvl5pPr>
      <a:lvl6pPr marL="2590792" algn="l" defTabSz="1036317" rtl="0" eaLnBrk="1" latinLnBrk="0" hangingPunct="1">
        <a:defRPr sz="2040" kern="1200">
          <a:solidFill>
            <a:schemeClr val="tx1"/>
          </a:solidFill>
          <a:latin typeface="+mn-lt"/>
          <a:ea typeface="+mn-ea"/>
          <a:cs typeface="+mn-cs"/>
        </a:defRPr>
      </a:lvl6pPr>
      <a:lvl7pPr marL="3108951" algn="l" defTabSz="1036317" rtl="0" eaLnBrk="1" latinLnBrk="0" hangingPunct="1">
        <a:defRPr sz="2040" kern="1200">
          <a:solidFill>
            <a:schemeClr val="tx1"/>
          </a:solidFill>
          <a:latin typeface="+mn-lt"/>
          <a:ea typeface="+mn-ea"/>
          <a:cs typeface="+mn-cs"/>
        </a:defRPr>
      </a:lvl7pPr>
      <a:lvl8pPr marL="3627109" algn="l" defTabSz="1036317" rtl="0" eaLnBrk="1" latinLnBrk="0" hangingPunct="1">
        <a:defRPr sz="2040" kern="1200">
          <a:solidFill>
            <a:schemeClr val="tx1"/>
          </a:solidFill>
          <a:latin typeface="+mn-lt"/>
          <a:ea typeface="+mn-ea"/>
          <a:cs typeface="+mn-cs"/>
        </a:defRPr>
      </a:lvl8pPr>
      <a:lvl9pPr marL="4145268" algn="l" defTabSz="1036317" rtl="0" eaLnBrk="1" latinLnBrk="0" hangingPunct="1">
        <a:defRPr sz="204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p15:clr>
            <a:srgbClr val="F26B43"/>
          </p15:clr>
        </p15:guide>
        <p15:guide id="2" pos="32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8" Type="http://schemas.openxmlformats.org/officeDocument/2006/relationships/hyperlink" Target="mailto:Jennifer.Geairn@dla.mil" TargetMode="External"/><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1.emf"/></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2.png"/><Relationship Id="rId18" Type="http://schemas.openxmlformats.org/officeDocument/2006/relationships/image" Target="../media/image17.jp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openxmlformats.org/officeDocument/2006/relationships/image" Target="../media/image16.png"/><Relationship Id="rId2" Type="http://schemas.openxmlformats.org/officeDocument/2006/relationships/notesSlide" Target="../notesSlides/notesSlide4.xml"/><Relationship Id="rId16"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image" Target="../media/image14.png"/><Relationship Id="rId10" Type="http://schemas.openxmlformats.org/officeDocument/2006/relationships/diagramQuickStyle" Target="../diagrams/quickStyle2.xml"/><Relationship Id="rId19" Type="http://schemas.openxmlformats.org/officeDocument/2006/relationships/image" Target="../media/image18.png"/><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1.jp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38C7EE0-97CA-E418-29BA-BB8AF0BE15F6}"/>
              </a:ext>
            </a:extLst>
          </p:cNvPr>
          <p:cNvSpPr txBox="1">
            <a:spLocks noGrp="1"/>
          </p:cNvSpPr>
          <p:nvPr>
            <p:ph type="title" idx="4294967295"/>
          </p:nvPr>
        </p:nvSpPr>
        <p:spPr>
          <a:xfrm>
            <a:off x="501795" y="1634744"/>
            <a:ext cx="3980753" cy="6538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j-lt"/>
                <a:ea typeface="+mn-ea"/>
                <a:cs typeface="Arial"/>
              </a:rPr>
              <a:t>DLA Disposition Services NASASP Conference​</a:t>
            </a:r>
            <a:br>
              <a:rPr kumimoji="0" lang="en-US" sz="2400" b="1" i="0" u="none" strike="noStrike" kern="1200" cap="none" spc="0" normalizeH="0" baseline="0" noProof="0" dirty="0">
                <a:ln>
                  <a:noFill/>
                </a:ln>
                <a:solidFill>
                  <a:schemeClr val="tx1"/>
                </a:solidFill>
                <a:effectLst/>
                <a:uLnTx/>
                <a:uFillTx/>
                <a:latin typeface="+mj-lt"/>
                <a:ea typeface="+mn-ea"/>
                <a:cs typeface="Arial"/>
              </a:rPr>
            </a:br>
            <a:r>
              <a:rPr kumimoji="0" lang="en-US" sz="2400" b="1" i="0" u="none" strike="noStrike" kern="1200" cap="none" spc="0" normalizeH="0" baseline="0" noProof="0" dirty="0">
                <a:ln>
                  <a:noFill/>
                </a:ln>
                <a:solidFill>
                  <a:schemeClr val="tx1"/>
                </a:solidFill>
                <a:effectLst/>
                <a:uLnTx/>
                <a:uFillTx/>
                <a:latin typeface="+mj-lt"/>
                <a:ea typeface="+mn-ea"/>
                <a:cs typeface="Arial"/>
              </a:rPr>
              <a:t>​</a:t>
            </a:r>
          </a:p>
        </p:txBody>
      </p:sp>
      <p:sp>
        <p:nvSpPr>
          <p:cNvPr id="2" name="Slide Number Placeholder 1">
            <a:extLst>
              <a:ext uri="{FF2B5EF4-FFF2-40B4-BE49-F238E27FC236}">
                <a16:creationId xmlns:a16="http://schemas.microsoft.com/office/drawing/2014/main" id="{D127CFCE-24C6-2F73-0398-76466C2B6BE7}"/>
              </a:ext>
            </a:extLst>
          </p:cNvPr>
          <p:cNvSpPr>
            <a:spLocks noGrp="1"/>
          </p:cNvSpPr>
          <p:nvPr>
            <p:ph type="sldNum" sz="quarter" idx="12"/>
          </p:nvPr>
        </p:nvSpPr>
        <p:spPr/>
        <p:txBody>
          <a:bodyPr/>
          <a:lstStyle/>
          <a:p>
            <a:fld id="{C1305D4F-14F8-40F5-86C0-9E3EF6F96AEC}" type="slidenum">
              <a:rPr lang="en-US" smtClean="0"/>
              <a:t>1</a:t>
            </a:fld>
            <a:endParaRPr lang="en-US"/>
          </a:p>
        </p:txBody>
      </p:sp>
      <p:sp>
        <p:nvSpPr>
          <p:cNvPr id="3" name="TextBox 2">
            <a:extLst>
              <a:ext uri="{FF2B5EF4-FFF2-40B4-BE49-F238E27FC236}">
                <a16:creationId xmlns:a16="http://schemas.microsoft.com/office/drawing/2014/main" id="{6E8D8BBD-75C9-3D78-B6F5-35DE74FDC558}"/>
              </a:ext>
            </a:extLst>
          </p:cNvPr>
          <p:cNvSpPr txBox="1"/>
          <p:nvPr/>
        </p:nvSpPr>
        <p:spPr>
          <a:xfrm>
            <a:off x="501795" y="2415208"/>
            <a:ext cx="3707295" cy="923330"/>
          </a:xfrm>
          <a:prstGeom prst="rect">
            <a:avLst/>
          </a:prstGeom>
          <a:noFill/>
        </p:spPr>
        <p:txBody>
          <a:bodyPr wrap="square" rtlCol="0">
            <a:spAutoFit/>
          </a:bodyPr>
          <a:lstStyle/>
          <a:p>
            <a:r>
              <a:rPr lang="en-US" dirty="0"/>
              <a:t>Casandra Gilbert</a:t>
            </a:r>
          </a:p>
          <a:p>
            <a:r>
              <a:rPr lang="en-US" dirty="0"/>
              <a:t>Reutilization, Transfer, Donation</a:t>
            </a:r>
          </a:p>
          <a:p>
            <a:r>
              <a:rPr lang="en-US" dirty="0"/>
              <a:t>July 2025</a:t>
            </a:r>
          </a:p>
        </p:txBody>
      </p:sp>
    </p:spTree>
    <p:extLst>
      <p:ext uri="{BB962C8B-B14F-4D97-AF65-F5344CB8AC3E}">
        <p14:creationId xmlns:p14="http://schemas.microsoft.com/office/powerpoint/2010/main" val="76704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B85F0B-E9F8-FDDA-D993-817BEDB68953}"/>
              </a:ext>
            </a:extLst>
          </p:cNvPr>
          <p:cNvSpPr>
            <a:spLocks noGrp="1"/>
          </p:cNvSpPr>
          <p:nvPr>
            <p:ph type="title"/>
          </p:nvPr>
        </p:nvSpPr>
        <p:spPr/>
        <p:txBody>
          <a:bodyPr/>
          <a:lstStyle/>
          <a:p>
            <a:r>
              <a:rPr lang="en-US" dirty="0"/>
              <a:t>RTD Updates</a:t>
            </a:r>
          </a:p>
        </p:txBody>
      </p:sp>
      <p:sp>
        <p:nvSpPr>
          <p:cNvPr id="6" name="Content Placeholder 5">
            <a:extLst>
              <a:ext uri="{FF2B5EF4-FFF2-40B4-BE49-F238E27FC236}">
                <a16:creationId xmlns:a16="http://schemas.microsoft.com/office/drawing/2014/main" id="{7D4E35D7-A140-0D0B-BC9D-F5EB2F2167E7}"/>
              </a:ext>
            </a:extLst>
          </p:cNvPr>
          <p:cNvSpPr>
            <a:spLocks noGrp="1"/>
          </p:cNvSpPr>
          <p:nvPr>
            <p:ph idx="1"/>
          </p:nvPr>
        </p:nvSpPr>
        <p:spPr/>
        <p:txBody>
          <a:bodyPr/>
          <a:lstStyle/>
          <a:p>
            <a:r>
              <a:rPr lang="en-US" dirty="0"/>
              <a:t>Strategic Plan (increase </a:t>
            </a:r>
            <a:r>
              <a:rPr lang="en-US" dirty="0" err="1"/>
              <a:t>reut</a:t>
            </a:r>
            <a:r>
              <a:rPr lang="en-US" dirty="0"/>
              <a:t>):</a:t>
            </a:r>
          </a:p>
          <a:p>
            <a:pPr lvl="1"/>
            <a:r>
              <a:rPr lang="en-US" dirty="0"/>
              <a:t>Top 50 FSCs flag in Electronic turn-in document (ETID)</a:t>
            </a:r>
          </a:p>
          <a:p>
            <a:pPr lvl="1"/>
            <a:r>
              <a:rPr lang="en-US" dirty="0"/>
              <a:t>Working on linking RTD Want Lists to ETID as well</a:t>
            </a:r>
          </a:p>
          <a:p>
            <a:pPr lvl="1"/>
            <a:r>
              <a:rPr lang="en-US" dirty="0"/>
              <a:t>Increase on-the-shelf rate by 50% increments</a:t>
            </a:r>
          </a:p>
          <a:p>
            <a:r>
              <a:rPr lang="en-US" dirty="0"/>
              <a:t>Scheduler</a:t>
            </a:r>
          </a:p>
          <a:p>
            <a:pPr lvl="1"/>
            <a:r>
              <a:rPr lang="en-US" dirty="0"/>
              <a:t>Fully deployed at Riley</a:t>
            </a:r>
          </a:p>
          <a:p>
            <a:pPr lvl="1"/>
            <a:r>
              <a:rPr lang="en-US" dirty="0"/>
              <a:t>Colorado Springs currently being deployed</a:t>
            </a:r>
          </a:p>
          <a:p>
            <a:pPr lvl="1"/>
            <a:r>
              <a:rPr lang="en-US" dirty="0"/>
              <a:t>Begin deploying by regions-November</a:t>
            </a:r>
          </a:p>
          <a:p>
            <a:r>
              <a:rPr lang="en-US" dirty="0"/>
              <a:t>Okta Portal</a:t>
            </a:r>
          </a:p>
          <a:p>
            <a:pPr lvl="1"/>
            <a:r>
              <a:rPr lang="en-US" dirty="0"/>
              <a:t>New login process for accessing RTD Web</a:t>
            </a:r>
          </a:p>
        </p:txBody>
      </p:sp>
      <p:sp>
        <p:nvSpPr>
          <p:cNvPr id="4" name="Slide Number Placeholder 3">
            <a:extLst>
              <a:ext uri="{FF2B5EF4-FFF2-40B4-BE49-F238E27FC236}">
                <a16:creationId xmlns:a16="http://schemas.microsoft.com/office/drawing/2014/main" id="{E59E6A94-1F13-C43F-E6DF-BC066D1F1431}"/>
              </a:ext>
            </a:extLst>
          </p:cNvPr>
          <p:cNvSpPr>
            <a:spLocks noGrp="1"/>
          </p:cNvSpPr>
          <p:nvPr>
            <p:ph type="sldNum" sz="quarter" idx="12"/>
          </p:nvPr>
        </p:nvSpPr>
        <p:spPr/>
        <p:txBody>
          <a:bodyPr/>
          <a:lstStyle/>
          <a:p>
            <a:fld id="{165700FE-BCEC-4E84-BA78-D55E132666CC}" type="slidenum">
              <a:rPr lang="en-US" sz="1000" smtClean="0"/>
              <a:pPr/>
              <a:t>10</a:t>
            </a:fld>
            <a:r>
              <a:rPr lang="en-US"/>
              <a:t> of 20</a:t>
            </a:r>
            <a:endParaRPr lang="en-US" dirty="0"/>
          </a:p>
        </p:txBody>
      </p:sp>
      <p:sp>
        <p:nvSpPr>
          <p:cNvPr id="2" name="Slide Number Placeholder 1">
            <a:extLst>
              <a:ext uri="{FF2B5EF4-FFF2-40B4-BE49-F238E27FC236}">
                <a16:creationId xmlns:a16="http://schemas.microsoft.com/office/drawing/2014/main" id="{19208318-3179-956A-7E9E-41F5EA501FC6}"/>
              </a:ext>
            </a:extLst>
          </p:cNvPr>
          <p:cNvSpPr txBox="1">
            <a:spLocks/>
          </p:cNvSpPr>
          <p:nvPr/>
        </p:nvSpPr>
        <p:spPr>
          <a:xfrm>
            <a:off x="7176051" y="7296112"/>
            <a:ext cx="3081131" cy="41433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solidFill>
                  <a:srgbClr val="C9AD62"/>
                </a:solidFill>
                <a:latin typeface="Raleway Black" pitchFamily="2" charset="0"/>
              </a:rPr>
              <a:t>											</a:t>
            </a:r>
            <a:fld id="{D0406C7E-46EF-B24E-8B25-69D927A08592}" type="slidenum">
              <a:rPr lang="en-US" sz="1000" smtClean="0">
                <a:solidFill>
                  <a:srgbClr val="C9AD62"/>
                </a:solidFill>
                <a:latin typeface="Raleway Black" pitchFamily="2" charset="0"/>
              </a:rPr>
              <a:pPr/>
              <a:t>10</a:t>
            </a:fld>
            <a:endParaRPr lang="en-US" sz="1000" dirty="0">
              <a:solidFill>
                <a:srgbClr val="C9AD62"/>
              </a:solidFill>
              <a:latin typeface="Raleway Black" pitchFamily="2" charset="0"/>
            </a:endParaRPr>
          </a:p>
        </p:txBody>
      </p:sp>
    </p:spTree>
    <p:extLst>
      <p:ext uri="{BB962C8B-B14F-4D97-AF65-F5344CB8AC3E}">
        <p14:creationId xmlns:p14="http://schemas.microsoft.com/office/powerpoint/2010/main" val="1541393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9C8EB-9AA4-29D1-8721-740539C12D9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157C8B7-47CF-D6A1-728F-7866AD42AC52}"/>
              </a:ext>
            </a:extLst>
          </p:cNvPr>
          <p:cNvSpPr>
            <a:spLocks noGrp="1"/>
          </p:cNvSpPr>
          <p:nvPr>
            <p:ph type="title"/>
          </p:nvPr>
        </p:nvSpPr>
        <p:spPr/>
        <p:txBody>
          <a:bodyPr/>
          <a:lstStyle/>
          <a:p>
            <a:r>
              <a:rPr lang="en-US" dirty="0"/>
              <a:t>DLA Disposition Services</a:t>
            </a:r>
            <a:endParaRPr lang="en-US"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1BBBFC39-105E-61E0-69DC-53CB6DA7C2E0}"/>
              </a:ext>
            </a:extLst>
          </p:cNvPr>
          <p:cNvSpPr>
            <a:spLocks noGrp="1"/>
          </p:cNvSpPr>
          <p:nvPr>
            <p:ph type="sldNum" sz="quarter" idx="12"/>
          </p:nvPr>
        </p:nvSpPr>
        <p:spPr/>
        <p:txBody>
          <a:bodyPr/>
          <a:lstStyle/>
          <a:p>
            <a:fld id="{D0406C7E-46EF-B24E-8B25-69D927A08592}" type="slidenum">
              <a:rPr lang="en-US" smtClean="0"/>
              <a:pPr/>
              <a:t>11</a:t>
            </a:fld>
            <a:endParaRPr lang="en-US" dirty="0"/>
          </a:p>
        </p:txBody>
      </p:sp>
      <p:sp>
        <p:nvSpPr>
          <p:cNvPr id="5" name="Text Placeholder 4">
            <a:extLst>
              <a:ext uri="{FF2B5EF4-FFF2-40B4-BE49-F238E27FC236}">
                <a16:creationId xmlns:a16="http://schemas.microsoft.com/office/drawing/2014/main" id="{D86F8408-23B1-A129-09F5-BBC0F6148AEC}"/>
              </a:ext>
            </a:extLst>
          </p:cNvPr>
          <p:cNvSpPr>
            <a:spLocks noGrp="1"/>
          </p:cNvSpPr>
          <p:nvPr>
            <p:ph type="body" sz="quarter" idx="13"/>
          </p:nvPr>
        </p:nvSpPr>
        <p:spPr/>
        <p:txBody>
          <a:bodyPr/>
          <a:lstStyle/>
          <a:p>
            <a:r>
              <a:rPr lang="en-US" dirty="0"/>
              <a:t>Source: RTD Requisition On Going Report</a:t>
            </a:r>
          </a:p>
          <a:p>
            <a:r>
              <a:rPr lang="en-US" dirty="0"/>
              <a:t>As of June 2025</a:t>
            </a:r>
          </a:p>
        </p:txBody>
      </p:sp>
      <p:graphicFrame>
        <p:nvGraphicFramePr>
          <p:cNvPr id="7" name="Group 5">
            <a:extLst>
              <a:ext uri="{FF2B5EF4-FFF2-40B4-BE49-F238E27FC236}">
                <a16:creationId xmlns:a16="http://schemas.microsoft.com/office/drawing/2014/main" id="{EB4E3AEC-0AE6-4357-C92D-A4D8708CDAA1}"/>
              </a:ext>
            </a:extLst>
          </p:cNvPr>
          <p:cNvGraphicFramePr>
            <a:graphicFrameLocks/>
          </p:cNvGraphicFramePr>
          <p:nvPr>
            <p:extLst>
              <p:ext uri="{D42A27DB-BD31-4B8C-83A1-F6EECF244321}">
                <p14:modId xmlns:p14="http://schemas.microsoft.com/office/powerpoint/2010/main" val="4284003512"/>
              </p:ext>
            </p:extLst>
          </p:nvPr>
        </p:nvGraphicFramePr>
        <p:xfrm>
          <a:off x="29497" y="2356204"/>
          <a:ext cx="10272743" cy="4001170"/>
        </p:xfrm>
        <a:graphic>
          <a:graphicData uri="http://schemas.openxmlformats.org/drawingml/2006/table">
            <a:tbl>
              <a:tblPr/>
              <a:tblGrid>
                <a:gridCol w="2043143">
                  <a:extLst>
                    <a:ext uri="{9D8B030D-6E8A-4147-A177-3AD203B41FA5}">
                      <a16:colId xmlns:a16="http://schemas.microsoft.com/office/drawing/2014/main" val="20000"/>
                    </a:ext>
                  </a:extLst>
                </a:gridCol>
                <a:gridCol w="914400">
                  <a:extLst>
                    <a:ext uri="{9D8B030D-6E8A-4147-A177-3AD203B41FA5}">
                      <a16:colId xmlns:a16="http://schemas.microsoft.com/office/drawing/2014/main" val="3039233596"/>
                    </a:ext>
                  </a:extLst>
                </a:gridCol>
                <a:gridCol w="914400">
                  <a:extLst>
                    <a:ext uri="{9D8B030D-6E8A-4147-A177-3AD203B41FA5}">
                      <a16:colId xmlns:a16="http://schemas.microsoft.com/office/drawing/2014/main" val="2591680064"/>
                    </a:ext>
                  </a:extLst>
                </a:gridCol>
                <a:gridCol w="914400">
                  <a:extLst>
                    <a:ext uri="{9D8B030D-6E8A-4147-A177-3AD203B41FA5}">
                      <a16:colId xmlns:a16="http://schemas.microsoft.com/office/drawing/2014/main" val="4119014371"/>
                    </a:ext>
                  </a:extLst>
                </a:gridCol>
                <a:gridCol w="914400">
                  <a:extLst>
                    <a:ext uri="{9D8B030D-6E8A-4147-A177-3AD203B41FA5}">
                      <a16:colId xmlns:a16="http://schemas.microsoft.com/office/drawing/2014/main" val="3890186312"/>
                    </a:ext>
                  </a:extLst>
                </a:gridCol>
                <a:gridCol w="914400">
                  <a:extLst>
                    <a:ext uri="{9D8B030D-6E8A-4147-A177-3AD203B41FA5}">
                      <a16:colId xmlns:a16="http://schemas.microsoft.com/office/drawing/2014/main" val="973978608"/>
                    </a:ext>
                  </a:extLst>
                </a:gridCol>
                <a:gridCol w="914400">
                  <a:extLst>
                    <a:ext uri="{9D8B030D-6E8A-4147-A177-3AD203B41FA5}">
                      <a16:colId xmlns:a16="http://schemas.microsoft.com/office/drawing/2014/main" val="2924629061"/>
                    </a:ext>
                  </a:extLst>
                </a:gridCol>
                <a:gridCol w="914400">
                  <a:extLst>
                    <a:ext uri="{9D8B030D-6E8A-4147-A177-3AD203B41FA5}">
                      <a16:colId xmlns:a16="http://schemas.microsoft.com/office/drawing/2014/main" val="2524302829"/>
                    </a:ext>
                  </a:extLst>
                </a:gridCol>
                <a:gridCol w="914400">
                  <a:extLst>
                    <a:ext uri="{9D8B030D-6E8A-4147-A177-3AD203B41FA5}">
                      <a16:colId xmlns:a16="http://schemas.microsoft.com/office/drawing/2014/main" val="3064621920"/>
                    </a:ext>
                  </a:extLst>
                </a:gridCol>
                <a:gridCol w="914400">
                  <a:extLst>
                    <a:ext uri="{9D8B030D-6E8A-4147-A177-3AD203B41FA5}">
                      <a16:colId xmlns:a16="http://schemas.microsoft.com/office/drawing/2014/main" val="3360544095"/>
                    </a:ext>
                  </a:extLst>
                </a:gridCol>
              </a:tblGrid>
              <a:tr h="66470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bg1"/>
                        </a:solidFill>
                        <a:effectLst/>
                        <a:latin typeface="Arial" charset="0"/>
                      </a:endParaRPr>
                    </a:p>
                  </a:txBody>
                  <a:tcPr marL="103632" marR="103632" marT="51819" marB="5181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chemeClr val="bg1"/>
                          </a:solidFill>
                          <a:effectLst/>
                          <a:latin typeface="Arial" charset="0"/>
                        </a:rPr>
                        <a:t> Lines</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bg1"/>
                        </a:solidFill>
                        <a:effectLst/>
                        <a:latin typeface="Arial" charset="0"/>
                      </a:endParaRPr>
                    </a:p>
                  </a:txBody>
                  <a:tcPr marL="103632" marR="103632" marT="51819" marB="518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chemeClr val="bg1"/>
                          </a:solidFill>
                          <a:effectLst/>
                          <a:latin typeface="Arial" charset="0"/>
                        </a:rPr>
                        <a:t>Items</a:t>
                      </a:r>
                    </a:p>
                  </a:txBody>
                  <a:tcPr marL="103632" marR="103632" marT="51819" marB="518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chemeClr val="bg1"/>
                          </a:solidFill>
                          <a:effectLst/>
                          <a:latin typeface="Arial" charset="0"/>
                        </a:rPr>
                        <a:t> </a:t>
                      </a:r>
                      <a:r>
                        <a:rPr kumimoji="0" lang="en-US" sz="2000" b="1" i="0" u="none" strike="noStrike" cap="none" normalizeH="0" baseline="0" dirty="0" err="1">
                          <a:ln>
                            <a:noFill/>
                          </a:ln>
                          <a:solidFill>
                            <a:schemeClr val="bg1"/>
                          </a:solidFill>
                          <a:effectLst/>
                          <a:latin typeface="Arial" charset="0"/>
                        </a:rPr>
                        <a:t>Acq</a:t>
                      </a:r>
                      <a:r>
                        <a:rPr kumimoji="0" lang="en-US" sz="2000" b="1" i="0" u="none" strike="noStrike" cap="none" normalizeH="0" baseline="0" dirty="0">
                          <a:ln>
                            <a:noFill/>
                          </a:ln>
                          <a:solidFill>
                            <a:schemeClr val="bg1"/>
                          </a:solidFill>
                          <a:effectLst/>
                          <a:latin typeface="Arial" charset="0"/>
                        </a:rPr>
                        <a:t> Value</a:t>
                      </a:r>
                    </a:p>
                  </a:txBody>
                  <a:tcPr marL="103632" marR="103632" marT="51819" marB="518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chemeClr val="bg1"/>
                          </a:solidFill>
                          <a:effectLst/>
                          <a:latin typeface="Arial" charset="0"/>
                        </a:rPr>
                        <a:t>Lines</a:t>
                      </a:r>
                    </a:p>
                  </a:txBody>
                  <a:tcPr marL="103632" marR="103632" marT="51819" marB="518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chemeClr val="bg1"/>
                          </a:solidFill>
                          <a:effectLst/>
                          <a:latin typeface="Arial" charset="0"/>
                        </a:rPr>
                        <a:t>Items</a:t>
                      </a:r>
                    </a:p>
                  </a:txBody>
                  <a:tcPr marL="103632" marR="103632" marT="51819" marB="518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err="1">
                          <a:ln>
                            <a:noFill/>
                          </a:ln>
                          <a:solidFill>
                            <a:schemeClr val="bg1"/>
                          </a:solidFill>
                          <a:effectLst/>
                          <a:latin typeface="Arial" charset="0"/>
                        </a:rPr>
                        <a:t>Acq</a:t>
                      </a:r>
                      <a:r>
                        <a:rPr kumimoji="0" lang="en-US" sz="2000" b="1" i="0" u="none" strike="noStrike" cap="none" normalizeH="0" baseline="0" dirty="0">
                          <a:ln>
                            <a:noFill/>
                          </a:ln>
                          <a:solidFill>
                            <a:schemeClr val="bg1"/>
                          </a:solidFill>
                          <a:effectLst/>
                          <a:latin typeface="Arial" charset="0"/>
                        </a:rPr>
                        <a:t> Value</a:t>
                      </a:r>
                    </a:p>
                  </a:txBody>
                  <a:tcPr marL="103632" marR="103632" marT="51819" marB="518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chemeClr val="bg1"/>
                          </a:solidFill>
                          <a:effectLst/>
                          <a:latin typeface="Arial" charset="0"/>
                        </a:rPr>
                        <a:t>Lines</a:t>
                      </a:r>
                    </a:p>
                  </a:txBody>
                  <a:tcPr marL="103632" marR="103632" marT="51819" marB="518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chemeClr val="bg1"/>
                          </a:solidFill>
                          <a:effectLst/>
                          <a:latin typeface="Arial" charset="0"/>
                        </a:rPr>
                        <a:t>Items</a:t>
                      </a:r>
                    </a:p>
                  </a:txBody>
                  <a:tcPr marL="103632" marR="103632" marT="51819" marB="518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err="1">
                          <a:ln>
                            <a:noFill/>
                          </a:ln>
                          <a:solidFill>
                            <a:schemeClr val="bg1"/>
                          </a:solidFill>
                          <a:effectLst/>
                          <a:latin typeface="Arial" charset="0"/>
                        </a:rPr>
                        <a:t>Acq</a:t>
                      </a:r>
                      <a:r>
                        <a:rPr kumimoji="0" lang="en-US" sz="2000" b="1" i="0" u="none" strike="noStrike" cap="none" normalizeH="0" baseline="0" dirty="0">
                          <a:ln>
                            <a:noFill/>
                          </a:ln>
                          <a:solidFill>
                            <a:schemeClr val="bg1"/>
                          </a:solidFill>
                          <a:effectLst/>
                          <a:latin typeface="Arial" charset="0"/>
                        </a:rPr>
                        <a:t> Value</a:t>
                      </a:r>
                    </a:p>
                  </a:txBody>
                  <a:tcPr marL="103632" marR="103632" marT="51819" marB="518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extLst>
                  <a:ext uri="{0D108BD9-81ED-4DB2-BD59-A6C34878D82A}">
                    <a16:rowId xmlns:a16="http://schemas.microsoft.com/office/drawing/2014/main" val="10000"/>
                  </a:ext>
                </a:extLst>
              </a:tr>
              <a:tr h="4717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TOTAL DEMIL A&amp;Q6 RECEIVED</a:t>
                      </a:r>
                    </a:p>
                  </a:txBody>
                  <a:tcPr marL="103632" marR="103632" marT="51819" marB="5181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252K</a:t>
                      </a:r>
                    </a:p>
                  </a:txBody>
                  <a:tcPr marL="103632" marR="103632" marT="51819" marB="518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10M</a:t>
                      </a:r>
                    </a:p>
                  </a:txBody>
                  <a:tcPr marL="103632" marR="103632" marT="51819" marB="518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$1.9B</a:t>
                      </a:r>
                    </a:p>
                  </a:txBody>
                  <a:tcPr marL="103632" marR="103632" marT="51819" marB="518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255K</a:t>
                      </a:r>
                    </a:p>
                  </a:txBody>
                  <a:tcPr marL="103632" marR="103632" marT="51819" marB="518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10M</a:t>
                      </a:r>
                    </a:p>
                  </a:txBody>
                  <a:tcPr marL="103632" marR="103632" marT="51819" marB="518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$2.6B</a:t>
                      </a:r>
                    </a:p>
                  </a:txBody>
                  <a:tcPr marL="103632" marR="103632" marT="51819" marB="518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a:txBody>
                  <a:tcPr marL="103632" marR="103632" marT="51819" marB="518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a:txBody>
                  <a:tcPr marL="103632" marR="103632" marT="51819" marB="518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a:txBody>
                  <a:tcPr marL="103632" marR="103632" marT="51819" marB="518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extLst>
                  <a:ext uri="{0D108BD9-81ED-4DB2-BD59-A6C34878D82A}">
                    <a16:rowId xmlns:a16="http://schemas.microsoft.com/office/drawing/2014/main" val="1761156154"/>
                  </a:ext>
                </a:extLst>
              </a:tr>
              <a:tr h="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Arial" charset="0"/>
                        </a:rPr>
                        <a:t>REUTILIZATION/ SPECIAL PROGRAMS</a:t>
                      </a:r>
                    </a:p>
                  </a:txBody>
                  <a:tcPr marL="103632" marR="103632" marT="51819" marB="5181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lumMod val="7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49.7K</a:t>
                      </a:r>
                    </a:p>
                  </a:txBody>
                  <a:tcPr marL="103632" marR="103632" marT="51819" marB="518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1.9M</a:t>
                      </a:r>
                    </a:p>
                  </a:txBody>
                  <a:tcPr marL="103632" marR="103632" marT="51819" marB="518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$402M</a:t>
                      </a:r>
                    </a:p>
                  </a:txBody>
                  <a:tcPr marL="103632" marR="103632" marT="51819" marB="518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18K</a:t>
                      </a:r>
                    </a:p>
                  </a:txBody>
                  <a:tcPr marL="103632" marR="103632" marT="51819" marB="518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38.5K</a:t>
                      </a:r>
                    </a:p>
                  </a:txBody>
                  <a:tcPr marL="103632" marR="103632" marT="51819" marB="518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190M</a:t>
                      </a:r>
                    </a:p>
                  </a:txBody>
                  <a:tcPr marL="103632" marR="103632" marT="51819" marB="518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61K</a:t>
                      </a:r>
                    </a:p>
                  </a:txBody>
                  <a:tcPr marL="103632" marR="103632" marT="51819" marB="518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2B</a:t>
                      </a:r>
                    </a:p>
                  </a:txBody>
                  <a:tcPr marL="103632" marR="103632" marT="51819" marB="518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$374M</a:t>
                      </a:r>
                    </a:p>
                  </a:txBody>
                  <a:tcPr marL="103632" marR="103632" marT="51819" marB="518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extLst>
                  <a:ext uri="{0D108BD9-81ED-4DB2-BD59-A6C34878D82A}">
                    <a16:rowId xmlns:a16="http://schemas.microsoft.com/office/drawing/2014/main" val="1990962079"/>
                  </a:ext>
                </a:extLst>
              </a:tr>
              <a:tr h="77832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Arial" charset="0"/>
                        </a:rPr>
                        <a:t>TRANSFER</a:t>
                      </a:r>
                    </a:p>
                  </a:txBody>
                  <a:tcPr marL="103632" marR="103632" marT="51819" marB="5181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7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1.4K</a:t>
                      </a:r>
                    </a:p>
                  </a:txBody>
                  <a:tcPr marL="103632" marR="103632" marT="51819" marB="518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21K</a:t>
                      </a:r>
                    </a:p>
                  </a:txBody>
                  <a:tcPr marL="103632" marR="103632" marT="51819" marB="518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$18.4M</a:t>
                      </a:r>
                    </a:p>
                  </a:txBody>
                  <a:tcPr marL="103632" marR="103632" marT="51819" marB="518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1.1K</a:t>
                      </a:r>
                    </a:p>
                  </a:txBody>
                  <a:tcPr marL="103632" marR="103632" marT="51819" marB="518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15.9K</a:t>
                      </a:r>
                    </a:p>
                  </a:txBody>
                  <a:tcPr marL="103632" marR="103632" marT="51819" marB="518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$12M</a:t>
                      </a:r>
                    </a:p>
                  </a:txBody>
                  <a:tcPr marL="103632" marR="103632" marT="51819" marB="518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5.2K</a:t>
                      </a:r>
                    </a:p>
                  </a:txBody>
                  <a:tcPr marL="103632" marR="103632" marT="51819" marB="518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791K</a:t>
                      </a:r>
                    </a:p>
                  </a:txBody>
                  <a:tcPr marL="103632" marR="103632" marT="51819" marB="518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$61M</a:t>
                      </a:r>
                    </a:p>
                  </a:txBody>
                  <a:tcPr marL="103632" marR="103632" marT="51819" marB="518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extLst>
                  <a:ext uri="{0D108BD9-81ED-4DB2-BD59-A6C34878D82A}">
                    <a16:rowId xmlns:a16="http://schemas.microsoft.com/office/drawing/2014/main" val="3205390736"/>
                  </a:ext>
                </a:extLst>
              </a:tr>
              <a:tr h="77832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Arial" charset="0"/>
                        </a:rPr>
                        <a:t>DONATION</a:t>
                      </a:r>
                    </a:p>
                  </a:txBody>
                  <a:tcPr marL="103632" marR="103632" marT="51819" marB="5181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7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11.8K</a:t>
                      </a:r>
                    </a:p>
                  </a:txBody>
                  <a:tcPr marL="103632" marR="103632" marT="51819" marB="518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231K</a:t>
                      </a:r>
                    </a:p>
                  </a:txBody>
                  <a:tcPr marL="103632" marR="103632" marT="51819" marB="518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$129M</a:t>
                      </a:r>
                    </a:p>
                  </a:txBody>
                  <a:tcPr marL="103632" marR="103632" marT="51819" marB="518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8.4K</a:t>
                      </a:r>
                    </a:p>
                  </a:txBody>
                  <a:tcPr marL="103632" marR="103632" marT="51819" marB="518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73K</a:t>
                      </a:r>
                    </a:p>
                  </a:txBody>
                  <a:tcPr marL="103632" marR="103632" marT="51819" marB="518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$85M</a:t>
                      </a:r>
                    </a:p>
                  </a:txBody>
                  <a:tcPr marL="103632" marR="103632" marT="51819" marB="518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13.7K</a:t>
                      </a:r>
                    </a:p>
                  </a:txBody>
                  <a:tcPr marL="103632" marR="103632" marT="51819" marB="518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297K</a:t>
                      </a:r>
                    </a:p>
                  </a:txBody>
                  <a:tcPr marL="103632" marR="103632" marT="51819" marB="518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189.9M</a:t>
                      </a:r>
                    </a:p>
                  </a:txBody>
                  <a:tcPr marL="103632" marR="103632" marT="51819" marB="518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extLst>
                  <a:ext uri="{0D108BD9-81ED-4DB2-BD59-A6C34878D82A}">
                    <a16:rowId xmlns:a16="http://schemas.microsoft.com/office/drawing/2014/main" val="1235198696"/>
                  </a:ext>
                </a:extLst>
              </a:tr>
            </a:tbl>
          </a:graphicData>
        </a:graphic>
      </p:graphicFrame>
      <p:sp>
        <p:nvSpPr>
          <p:cNvPr id="4" name="TextBox 3">
            <a:extLst>
              <a:ext uri="{FF2B5EF4-FFF2-40B4-BE49-F238E27FC236}">
                <a16:creationId xmlns:a16="http://schemas.microsoft.com/office/drawing/2014/main" id="{A8EA3135-C736-9026-147A-FC1CD33B4B36}"/>
              </a:ext>
            </a:extLst>
          </p:cNvPr>
          <p:cNvSpPr txBox="1"/>
          <p:nvPr/>
        </p:nvSpPr>
        <p:spPr>
          <a:xfrm>
            <a:off x="2094269" y="1971835"/>
            <a:ext cx="2728450" cy="369332"/>
          </a:xfrm>
          <a:prstGeom prst="rect">
            <a:avLst/>
          </a:prstGeom>
          <a:solidFill>
            <a:schemeClr val="bg1">
              <a:lumMod val="75000"/>
            </a:schemeClr>
          </a:solidFill>
          <a:ln>
            <a:solidFill>
              <a:srgbClr val="25485B"/>
            </a:solidFill>
          </a:ln>
        </p:spPr>
        <p:txBody>
          <a:bodyPr wrap="square" rtlCol="0">
            <a:spAutoFit/>
          </a:bodyPr>
          <a:lstStyle/>
          <a:p>
            <a:pPr algn="ctr"/>
            <a:r>
              <a:rPr lang="en-US" b="1" dirty="0">
                <a:solidFill>
                  <a:srgbClr val="FFFFFF"/>
                </a:solidFill>
              </a:rPr>
              <a:t>FY 25 YTD</a:t>
            </a:r>
          </a:p>
        </p:txBody>
      </p:sp>
      <p:sp>
        <p:nvSpPr>
          <p:cNvPr id="6" name="TextBox 5">
            <a:extLst>
              <a:ext uri="{FF2B5EF4-FFF2-40B4-BE49-F238E27FC236}">
                <a16:creationId xmlns:a16="http://schemas.microsoft.com/office/drawing/2014/main" id="{5E497DD7-529A-D7E1-41D0-B791D28C90A1}"/>
              </a:ext>
            </a:extLst>
          </p:cNvPr>
          <p:cNvSpPr txBox="1"/>
          <p:nvPr/>
        </p:nvSpPr>
        <p:spPr>
          <a:xfrm>
            <a:off x="4837470" y="1971835"/>
            <a:ext cx="2728450" cy="369332"/>
          </a:xfrm>
          <a:prstGeom prst="rect">
            <a:avLst/>
          </a:prstGeom>
          <a:solidFill>
            <a:schemeClr val="tx2">
              <a:lumMod val="20000"/>
              <a:lumOff val="80000"/>
            </a:schemeClr>
          </a:solidFill>
          <a:ln>
            <a:solidFill>
              <a:srgbClr val="25485B"/>
            </a:solidFill>
          </a:ln>
        </p:spPr>
        <p:txBody>
          <a:bodyPr wrap="square" rtlCol="0">
            <a:spAutoFit/>
          </a:bodyPr>
          <a:lstStyle/>
          <a:p>
            <a:pPr algn="ctr"/>
            <a:r>
              <a:rPr lang="en-US" b="1" dirty="0">
                <a:solidFill>
                  <a:srgbClr val="FFFFFF"/>
                </a:solidFill>
              </a:rPr>
              <a:t>FY 24</a:t>
            </a:r>
          </a:p>
        </p:txBody>
      </p:sp>
      <p:sp>
        <p:nvSpPr>
          <p:cNvPr id="8" name="TextBox 7">
            <a:extLst>
              <a:ext uri="{FF2B5EF4-FFF2-40B4-BE49-F238E27FC236}">
                <a16:creationId xmlns:a16="http://schemas.microsoft.com/office/drawing/2014/main" id="{56632F9D-4B1C-DB47-AEC5-0B4023B5FB92}"/>
              </a:ext>
            </a:extLst>
          </p:cNvPr>
          <p:cNvSpPr txBox="1"/>
          <p:nvPr/>
        </p:nvSpPr>
        <p:spPr>
          <a:xfrm>
            <a:off x="7565920" y="1969436"/>
            <a:ext cx="2728451" cy="369332"/>
          </a:xfrm>
          <a:prstGeom prst="rect">
            <a:avLst/>
          </a:prstGeom>
          <a:solidFill>
            <a:schemeClr val="accent4">
              <a:lumMod val="60000"/>
              <a:lumOff val="40000"/>
            </a:schemeClr>
          </a:solidFill>
          <a:ln>
            <a:solidFill>
              <a:srgbClr val="25485B"/>
            </a:solidFill>
          </a:ln>
        </p:spPr>
        <p:txBody>
          <a:bodyPr wrap="square" rtlCol="0">
            <a:spAutoFit/>
          </a:bodyPr>
          <a:lstStyle/>
          <a:p>
            <a:pPr algn="ctr"/>
            <a:r>
              <a:rPr lang="en-US" b="1" dirty="0">
                <a:solidFill>
                  <a:srgbClr val="FFFFFF"/>
                </a:solidFill>
              </a:rPr>
              <a:t>FY 23</a:t>
            </a:r>
          </a:p>
        </p:txBody>
      </p:sp>
      <p:sp>
        <p:nvSpPr>
          <p:cNvPr id="9" name="Slide Number Placeholder 1">
            <a:extLst>
              <a:ext uri="{FF2B5EF4-FFF2-40B4-BE49-F238E27FC236}">
                <a16:creationId xmlns:a16="http://schemas.microsoft.com/office/drawing/2014/main" id="{967F0510-8D5B-8032-15B3-EA498138D050}"/>
              </a:ext>
            </a:extLst>
          </p:cNvPr>
          <p:cNvSpPr txBox="1">
            <a:spLocks/>
          </p:cNvSpPr>
          <p:nvPr/>
        </p:nvSpPr>
        <p:spPr>
          <a:xfrm>
            <a:off x="7565920" y="7428312"/>
            <a:ext cx="2662826" cy="3440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solidFill>
                  <a:srgbClr val="C9AD62"/>
                </a:solidFill>
                <a:latin typeface="Raleway Black" pitchFamily="2" charset="0"/>
              </a:rPr>
              <a:t>					</a:t>
            </a:r>
            <a:fld id="{D0406C7E-46EF-B24E-8B25-69D927A08592}" type="slidenum">
              <a:rPr lang="en-US" sz="1000" smtClean="0">
                <a:solidFill>
                  <a:srgbClr val="C9AD62"/>
                </a:solidFill>
                <a:latin typeface="Raleway Black" pitchFamily="2" charset="0"/>
              </a:rPr>
              <a:pPr/>
              <a:t>11</a:t>
            </a:fld>
            <a:endParaRPr lang="en-US" sz="1000" dirty="0">
              <a:solidFill>
                <a:srgbClr val="C9AD62"/>
              </a:solidFill>
              <a:latin typeface="Raleway Black" pitchFamily="2" charset="0"/>
            </a:endParaRPr>
          </a:p>
        </p:txBody>
      </p:sp>
    </p:spTree>
    <p:extLst>
      <p:ext uri="{BB962C8B-B14F-4D97-AF65-F5344CB8AC3E}">
        <p14:creationId xmlns:p14="http://schemas.microsoft.com/office/powerpoint/2010/main" val="1029357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D0406C7E-46EF-B24E-8B25-69D927A08592}" type="slidenum">
              <a:rPr lang="en-US" sz="1000" smtClean="0">
                <a:solidFill>
                  <a:srgbClr val="C9AD62"/>
                </a:solidFill>
                <a:latin typeface="Raleway Black" pitchFamily="2" charset="0"/>
              </a:rPr>
              <a:pPr/>
              <a:t>12</a:t>
            </a:fld>
            <a:endParaRPr lang="en-US" sz="1000" dirty="0">
              <a:solidFill>
                <a:srgbClr val="C9AD62"/>
              </a:solidFill>
              <a:latin typeface="Raleway Black" pitchFamily="2" charset="0"/>
            </a:endParaRPr>
          </a:p>
        </p:txBody>
      </p:sp>
      <p:sp>
        <p:nvSpPr>
          <p:cNvPr id="3" name="Title 2"/>
          <p:cNvSpPr>
            <a:spLocks noGrp="1"/>
          </p:cNvSpPr>
          <p:nvPr>
            <p:ph type="title"/>
          </p:nvPr>
        </p:nvSpPr>
        <p:spPr>
          <a:xfrm>
            <a:off x="2699679" y="397273"/>
            <a:ext cx="7876032" cy="829056"/>
          </a:xfrm>
        </p:spPr>
        <p:txBody>
          <a:bodyPr/>
          <a:lstStyle/>
          <a:p>
            <a:r>
              <a:rPr lang="en-US" altLang="en-US" dirty="0">
                <a:solidFill>
                  <a:srgbClr val="C9AD62"/>
                </a:solidFill>
              </a:rPr>
              <a:t>Contact Information</a:t>
            </a:r>
            <a:endParaRPr lang="en-US" dirty="0">
              <a:solidFill>
                <a:srgbClr val="C9AD62"/>
              </a:solidFill>
            </a:endParaRPr>
          </a:p>
        </p:txBody>
      </p:sp>
      <p:graphicFrame>
        <p:nvGraphicFramePr>
          <p:cNvPr id="5" name="Content Placeholder 2"/>
          <p:cNvGraphicFramePr>
            <a:graphicFrameLocks noGrp="1"/>
          </p:cNvGraphicFramePr>
          <p:nvPr>
            <p:ph idx="4294967295"/>
          </p:nvPr>
        </p:nvGraphicFramePr>
        <p:xfrm>
          <a:off x="345440" y="1464701"/>
          <a:ext cx="9672320" cy="5129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3"/>
          <p:cNvSpPr txBox="1">
            <a:spLocks noChangeArrowheads="1"/>
          </p:cNvSpPr>
          <p:nvPr/>
        </p:nvSpPr>
        <p:spPr bwMode="auto">
          <a:xfrm>
            <a:off x="345440" y="2515079"/>
            <a:ext cx="9413240" cy="12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Char char="•"/>
            </a:pPr>
            <a:r>
              <a:rPr lang="en-US" altLang="en-US" sz="2040" dirty="0"/>
              <a:t>RTD Branch Chief – Vacant</a:t>
            </a:r>
            <a:endParaRPr lang="en-US" altLang="en-US" sz="1587" dirty="0"/>
          </a:p>
          <a:p>
            <a:pPr eaLnBrk="1" hangingPunct="1">
              <a:buFont typeface="Arial" panose="020B0604020202020204" pitchFamily="34" charset="0"/>
              <a:buChar char="•"/>
            </a:pPr>
            <a:r>
              <a:rPr lang="en-US" altLang="en-US" sz="2040" dirty="0"/>
              <a:t>Cassie Gilbert – (269) 762-3942 – </a:t>
            </a:r>
            <a:r>
              <a:rPr lang="en-US" altLang="en-US" sz="1587" dirty="0"/>
              <a:t>Casandra.Gilbert@dla.mil</a:t>
            </a:r>
          </a:p>
          <a:p>
            <a:pPr eaLnBrk="1" hangingPunct="1">
              <a:buFont typeface="Arial" panose="020B0604020202020204" pitchFamily="34" charset="0"/>
              <a:buChar char="•"/>
            </a:pPr>
            <a:r>
              <a:rPr lang="en-US" altLang="en-US" sz="2040" dirty="0"/>
              <a:t>Jennifer Geairn – (269) 213-7534 – </a:t>
            </a:r>
            <a:r>
              <a:rPr lang="en-US" altLang="en-US" sz="1587" dirty="0">
                <a:hlinkClick r:id="rId8"/>
              </a:rPr>
              <a:t>Jennifer.Geairn@dla.mil</a:t>
            </a:r>
            <a:endParaRPr lang="en-US" altLang="en-US" sz="1587" dirty="0"/>
          </a:p>
          <a:p>
            <a:pPr eaLnBrk="1" hangingPunct="1">
              <a:buFont typeface="Arial" panose="020B0604020202020204" pitchFamily="34" charset="0"/>
              <a:buChar char="•"/>
            </a:pPr>
            <a:r>
              <a:rPr lang="en-US" altLang="en-US" sz="1587" dirty="0"/>
              <a:t>RTD MAILBOX:   DispSvcsRTD@dla.mil</a:t>
            </a:r>
          </a:p>
        </p:txBody>
      </p:sp>
      <p:sp>
        <p:nvSpPr>
          <p:cNvPr id="7" name="TextBox 5"/>
          <p:cNvSpPr txBox="1">
            <a:spLocks noChangeArrowheads="1"/>
          </p:cNvSpPr>
          <p:nvPr/>
        </p:nvSpPr>
        <p:spPr bwMode="auto">
          <a:xfrm>
            <a:off x="345440" y="4701062"/>
            <a:ext cx="9988971"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Char char="•"/>
            </a:pPr>
            <a:r>
              <a:rPr lang="en-US" altLang="en-US" sz="2040" dirty="0"/>
              <a:t>DSD North East – Beth Ford– (804) 279-6572 – </a:t>
            </a:r>
            <a:r>
              <a:rPr lang="en-US" altLang="en-US" sz="1587" dirty="0"/>
              <a:t>Beth.Ford@dla.mil</a:t>
            </a:r>
          </a:p>
          <a:p>
            <a:pPr eaLnBrk="1" hangingPunct="1">
              <a:buFont typeface="Arial" panose="020B0604020202020204" pitchFamily="34" charset="0"/>
              <a:buChar char="•"/>
            </a:pPr>
            <a:r>
              <a:rPr lang="en-US" altLang="en-US" sz="2040" dirty="0"/>
              <a:t>DSD South East – Becky Watson– (904) 661-5006 – </a:t>
            </a:r>
            <a:r>
              <a:rPr lang="en-US" altLang="en-US" sz="1587" dirty="0"/>
              <a:t>Becky.Watson@dla.mil</a:t>
            </a:r>
          </a:p>
          <a:p>
            <a:pPr eaLnBrk="1" hangingPunct="1">
              <a:buFont typeface="Arial" panose="020B0604020202020204" pitchFamily="34" charset="0"/>
              <a:buChar char="•"/>
            </a:pPr>
            <a:r>
              <a:rPr lang="en-US" altLang="en-US" sz="2040" dirty="0"/>
              <a:t>DSD Mid-America – Jessie Parisano – (210) 780-4961- </a:t>
            </a:r>
            <a:r>
              <a:rPr lang="en-US" altLang="en-US" sz="1590" dirty="0"/>
              <a:t>Jessie.Parisano@dla.mil</a:t>
            </a:r>
          </a:p>
          <a:p>
            <a:pPr eaLnBrk="1" hangingPunct="1">
              <a:buFont typeface="Arial" panose="020B0604020202020204" pitchFamily="34" charset="0"/>
              <a:buChar char="•"/>
            </a:pPr>
            <a:r>
              <a:rPr lang="en-US" altLang="en-US" sz="2040" dirty="0"/>
              <a:t>DSD West – Christopher Buchanan – (619) 512-0519 – </a:t>
            </a:r>
            <a:r>
              <a:rPr lang="en-US" altLang="en-US" sz="1587" dirty="0"/>
              <a:t>Christopher.Buchanan@dla.mil</a:t>
            </a:r>
          </a:p>
          <a:p>
            <a:pPr eaLnBrk="1" hangingPunct="1">
              <a:buFont typeface="Arial" panose="020B0604020202020204" pitchFamily="34" charset="0"/>
              <a:buChar char="•"/>
            </a:pPr>
            <a:r>
              <a:rPr lang="en-US" altLang="en-US" sz="2040" dirty="0"/>
              <a:t>DSD Pacific – Faron Cordrey – (808) 786-2006 – </a:t>
            </a:r>
            <a:r>
              <a:rPr lang="en-US" altLang="en-US" sz="1587" dirty="0"/>
              <a:t>Faron.Cordrey@dla.mil</a:t>
            </a:r>
          </a:p>
        </p:txBody>
      </p:sp>
    </p:spTree>
    <p:extLst>
      <p:ext uri="{BB962C8B-B14F-4D97-AF65-F5344CB8AC3E}">
        <p14:creationId xmlns:p14="http://schemas.microsoft.com/office/powerpoint/2010/main" val="3742970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96A1BC-554A-F962-1BDC-121D7CC66687}"/>
              </a:ext>
            </a:extLst>
          </p:cNvPr>
          <p:cNvSpPr txBox="1"/>
          <p:nvPr/>
        </p:nvSpPr>
        <p:spPr>
          <a:xfrm>
            <a:off x="807063" y="5114726"/>
            <a:ext cx="1384177" cy="923330"/>
          </a:xfrm>
          <a:prstGeom prst="rect">
            <a:avLst/>
          </a:prstGeom>
          <a:noFill/>
          <a:ln w="38100">
            <a:solidFill>
              <a:schemeClr val="tx1"/>
            </a:solidFill>
          </a:ln>
        </p:spPr>
        <p:txBody>
          <a:bodyPr wrap="square" rtlCol="0">
            <a:spAutoFit/>
          </a:bodyPr>
          <a:lstStyle/>
          <a:p>
            <a:pPr algn="ctr"/>
            <a:r>
              <a:rPr lang="en-US" dirty="0"/>
              <a:t>Scan App</a:t>
            </a:r>
          </a:p>
          <a:p>
            <a:pPr algn="ctr"/>
            <a:r>
              <a:rPr lang="en-US" dirty="0"/>
              <a:t>Digital DSR Web Page</a:t>
            </a:r>
          </a:p>
        </p:txBody>
      </p:sp>
      <p:pic>
        <p:nvPicPr>
          <p:cNvPr id="3" name="Picture 2">
            <a:hlinkClick r:id="" action="ppaction://noaction"/>
            <a:extLst>
              <a:ext uri="{FF2B5EF4-FFF2-40B4-BE49-F238E27FC236}">
                <a16:creationId xmlns:a16="http://schemas.microsoft.com/office/drawing/2014/main" id="{C52A251D-E77D-3B66-AD2D-2A3307A2A4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536" y="6174374"/>
            <a:ext cx="951230" cy="951230"/>
          </a:xfrm>
          <a:prstGeom prst="rect">
            <a:avLst/>
          </a:prstGeom>
        </p:spPr>
      </p:pic>
      <p:sp>
        <p:nvSpPr>
          <p:cNvPr id="4" name="TextBox 3">
            <a:extLst>
              <a:ext uri="{FF2B5EF4-FFF2-40B4-BE49-F238E27FC236}">
                <a16:creationId xmlns:a16="http://schemas.microsoft.com/office/drawing/2014/main" id="{C9FB563D-504E-D995-773D-F28B56A09A74}"/>
              </a:ext>
            </a:extLst>
          </p:cNvPr>
          <p:cNvSpPr txBox="1"/>
          <p:nvPr/>
        </p:nvSpPr>
        <p:spPr>
          <a:xfrm>
            <a:off x="7974526" y="5092145"/>
            <a:ext cx="1384177" cy="923330"/>
          </a:xfrm>
          <a:prstGeom prst="rect">
            <a:avLst/>
          </a:prstGeom>
          <a:noFill/>
          <a:ln w="38100">
            <a:solidFill>
              <a:schemeClr val="tx1"/>
            </a:solidFill>
          </a:ln>
        </p:spPr>
        <p:txBody>
          <a:bodyPr wrap="square" rtlCol="0">
            <a:spAutoFit/>
          </a:bodyPr>
          <a:lstStyle/>
          <a:p>
            <a:pPr algn="ctr"/>
            <a:r>
              <a:rPr lang="en-US" dirty="0"/>
              <a:t>Scan App</a:t>
            </a:r>
          </a:p>
          <a:p>
            <a:pPr algn="ctr"/>
            <a:r>
              <a:rPr lang="en-US" dirty="0"/>
              <a:t>RTD </a:t>
            </a:r>
          </a:p>
          <a:p>
            <a:pPr algn="ctr"/>
            <a:r>
              <a:rPr lang="en-US" dirty="0"/>
              <a:t>Web Page</a:t>
            </a:r>
          </a:p>
        </p:txBody>
      </p:sp>
      <p:pic>
        <p:nvPicPr>
          <p:cNvPr id="5" name="Picture 4">
            <a:hlinkClick r:id="" action="ppaction://noaction"/>
            <a:extLst>
              <a:ext uri="{FF2B5EF4-FFF2-40B4-BE49-F238E27FC236}">
                <a16:creationId xmlns:a16="http://schemas.microsoft.com/office/drawing/2014/main" id="{2DC341B9-E05E-F7DF-327E-A7A5CE8B2EB5}"/>
              </a:ext>
            </a:extLst>
          </p:cNvPr>
          <p:cNvPicPr>
            <a:picLocks noChangeAspect="1"/>
          </p:cNvPicPr>
          <p:nvPr/>
        </p:nvPicPr>
        <p:blipFill>
          <a:blip r:embed="rId4"/>
          <a:stretch>
            <a:fillRect/>
          </a:stretch>
        </p:blipFill>
        <p:spPr>
          <a:xfrm>
            <a:off x="8212488" y="6144560"/>
            <a:ext cx="950976" cy="958463"/>
          </a:xfrm>
          <a:prstGeom prst="rect">
            <a:avLst/>
          </a:prstGeom>
        </p:spPr>
      </p:pic>
    </p:spTree>
    <p:extLst>
      <p:ext uri="{BB962C8B-B14F-4D97-AF65-F5344CB8AC3E}">
        <p14:creationId xmlns:p14="http://schemas.microsoft.com/office/powerpoint/2010/main" val="29486204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3DDCD9-CADB-6C27-5EBF-32F93114122A}"/>
              </a:ext>
            </a:extLst>
          </p:cNvPr>
          <p:cNvSpPr>
            <a:spLocks noGrp="1"/>
          </p:cNvSpPr>
          <p:nvPr>
            <p:ph type="title"/>
          </p:nvPr>
        </p:nvSpPr>
        <p:spPr/>
        <p:txBody>
          <a:bodyPr/>
          <a:lstStyle/>
          <a:p>
            <a:r>
              <a:rPr lang="en-US" dirty="0"/>
              <a:t>Overview</a:t>
            </a:r>
          </a:p>
        </p:txBody>
      </p:sp>
      <p:sp>
        <p:nvSpPr>
          <p:cNvPr id="7" name="Content Placeholder 6">
            <a:extLst>
              <a:ext uri="{FF2B5EF4-FFF2-40B4-BE49-F238E27FC236}">
                <a16:creationId xmlns:a16="http://schemas.microsoft.com/office/drawing/2014/main" id="{0B3A3FBA-31E4-19AE-986E-C9F9B41417C0}"/>
              </a:ext>
            </a:extLst>
          </p:cNvPr>
          <p:cNvSpPr>
            <a:spLocks noGrp="1"/>
          </p:cNvSpPr>
          <p:nvPr>
            <p:ph idx="1"/>
          </p:nvPr>
        </p:nvSpPr>
        <p:spPr/>
        <p:txBody>
          <a:bodyPr/>
          <a:lstStyle/>
          <a:p>
            <a:r>
              <a:rPr lang="en-US" dirty="0"/>
              <a:t>CONUS Regions</a:t>
            </a:r>
          </a:p>
          <a:p>
            <a:r>
              <a:rPr lang="en-US" dirty="0"/>
              <a:t>Disposal Overview</a:t>
            </a:r>
          </a:p>
          <a:p>
            <a:r>
              <a:rPr lang="en-US" dirty="0"/>
              <a:t>RTD Overview</a:t>
            </a:r>
          </a:p>
          <a:p>
            <a:r>
              <a:rPr lang="en-US" dirty="0"/>
              <a:t>RTD Updates</a:t>
            </a:r>
          </a:p>
          <a:p>
            <a:r>
              <a:rPr lang="en-US" dirty="0"/>
              <a:t>RTD Data</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018BBBE1-E3D0-04FF-C880-B3B4CBBCDA3A}"/>
              </a:ext>
            </a:extLst>
          </p:cNvPr>
          <p:cNvSpPr>
            <a:spLocks noGrp="1"/>
          </p:cNvSpPr>
          <p:nvPr>
            <p:ph type="sldNum" sz="quarter" idx="12"/>
          </p:nvPr>
        </p:nvSpPr>
        <p:spPr/>
        <p:txBody>
          <a:bodyPr/>
          <a:lstStyle/>
          <a:p>
            <a:fld id="{165700FE-BCEC-4E84-BA78-D55E132666CC}" type="slidenum">
              <a:rPr lang="en-US" sz="1000" smtClean="0"/>
              <a:pPr/>
              <a:t>2</a:t>
            </a:fld>
            <a:r>
              <a:rPr lang="en-US"/>
              <a:t> of 20</a:t>
            </a:r>
            <a:endParaRPr lang="en-US" dirty="0"/>
          </a:p>
        </p:txBody>
      </p:sp>
      <p:sp>
        <p:nvSpPr>
          <p:cNvPr id="2" name="Slide Number Placeholder 3">
            <a:extLst>
              <a:ext uri="{FF2B5EF4-FFF2-40B4-BE49-F238E27FC236}">
                <a16:creationId xmlns:a16="http://schemas.microsoft.com/office/drawing/2014/main" id="{100FB66D-CD58-7F04-C640-1BF6F9DCD6CC}"/>
              </a:ext>
            </a:extLst>
          </p:cNvPr>
          <p:cNvSpPr txBox="1">
            <a:spLocks/>
          </p:cNvSpPr>
          <p:nvPr/>
        </p:nvSpPr>
        <p:spPr>
          <a:xfrm>
            <a:off x="6995160" y="7335867"/>
            <a:ext cx="3068005" cy="41433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t>						</a:t>
            </a:r>
            <a:fld id="{165700FE-BCEC-4E84-BA78-D55E132666CC}" type="slidenum">
              <a:rPr lang="en-US" sz="1000" b="1" smtClean="0">
                <a:solidFill>
                  <a:srgbClr val="C9AD62"/>
                </a:solidFill>
                <a:latin typeface="Raleway Black" pitchFamily="2" charset="0"/>
              </a:rPr>
              <a:pPr/>
              <a:t>2</a:t>
            </a:fld>
            <a:endParaRPr lang="en-US" b="1" dirty="0">
              <a:solidFill>
                <a:srgbClr val="C9AD62"/>
              </a:solidFill>
              <a:latin typeface="Raleway Black" pitchFamily="2" charset="0"/>
            </a:endParaRPr>
          </a:p>
        </p:txBody>
      </p:sp>
    </p:spTree>
    <p:extLst>
      <p:ext uri="{BB962C8B-B14F-4D97-AF65-F5344CB8AC3E}">
        <p14:creationId xmlns:p14="http://schemas.microsoft.com/office/powerpoint/2010/main" val="3898933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24FD1-4D6F-7ECC-6A46-E38F20CFF56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B7E76B5-1EFD-2000-8A47-7CE47973B5A7}"/>
              </a:ext>
            </a:extLst>
          </p:cNvPr>
          <p:cNvSpPr>
            <a:spLocks noGrp="1"/>
          </p:cNvSpPr>
          <p:nvPr>
            <p:ph type="title"/>
          </p:nvPr>
        </p:nvSpPr>
        <p:spPr/>
        <p:txBody>
          <a:bodyPr/>
          <a:lstStyle/>
          <a:p>
            <a:r>
              <a:rPr lang="en-US" dirty="0"/>
              <a:t>CONUS Regions</a:t>
            </a:r>
          </a:p>
        </p:txBody>
      </p:sp>
      <p:sp>
        <p:nvSpPr>
          <p:cNvPr id="4" name="Slide Number Placeholder 3">
            <a:extLst>
              <a:ext uri="{FF2B5EF4-FFF2-40B4-BE49-F238E27FC236}">
                <a16:creationId xmlns:a16="http://schemas.microsoft.com/office/drawing/2014/main" id="{D272F5F8-4C66-1DAD-7F47-2A45BAC61917}"/>
              </a:ext>
            </a:extLst>
          </p:cNvPr>
          <p:cNvSpPr>
            <a:spLocks noGrp="1"/>
          </p:cNvSpPr>
          <p:nvPr>
            <p:ph type="sldNum" sz="quarter" idx="4"/>
          </p:nvPr>
        </p:nvSpPr>
        <p:spPr/>
        <p:txBody>
          <a:bodyPr/>
          <a:lstStyle/>
          <a:p>
            <a:fld id="{165700FE-BCEC-4E84-BA78-D55E132666CC}" type="slidenum">
              <a:rPr lang="en-US" sz="1000" smtClean="0"/>
              <a:pPr/>
              <a:t>3</a:t>
            </a:fld>
            <a:endParaRPr lang="en-US" dirty="0"/>
          </a:p>
        </p:txBody>
      </p:sp>
      <p:grpSp>
        <p:nvGrpSpPr>
          <p:cNvPr id="2" name="Group 1">
            <a:extLst>
              <a:ext uri="{FF2B5EF4-FFF2-40B4-BE49-F238E27FC236}">
                <a16:creationId xmlns:a16="http://schemas.microsoft.com/office/drawing/2014/main" id="{F58ACB10-10E6-4C2F-DC51-B61A9A364490}"/>
              </a:ext>
            </a:extLst>
          </p:cNvPr>
          <p:cNvGrpSpPr/>
          <p:nvPr/>
        </p:nvGrpSpPr>
        <p:grpSpPr>
          <a:xfrm>
            <a:off x="7888882" y="1532433"/>
            <a:ext cx="2386683" cy="5459361"/>
            <a:chOff x="6989962" y="1780030"/>
            <a:chExt cx="2105897" cy="4390060"/>
          </a:xfrm>
        </p:grpSpPr>
        <p:sp>
          <p:nvSpPr>
            <p:cNvPr id="3" name="Rounded Rectangle 7">
              <a:extLst>
                <a:ext uri="{FF2B5EF4-FFF2-40B4-BE49-F238E27FC236}">
                  <a16:creationId xmlns:a16="http://schemas.microsoft.com/office/drawing/2014/main" id="{87379299-2577-8D17-4E7A-D4A89946FFBF}"/>
                </a:ext>
              </a:extLst>
            </p:cNvPr>
            <p:cNvSpPr/>
            <p:nvPr/>
          </p:nvSpPr>
          <p:spPr>
            <a:xfrm>
              <a:off x="6992739" y="4039759"/>
              <a:ext cx="2103120" cy="1002101"/>
            </a:xfrm>
            <a:prstGeom prst="roundRect">
              <a:avLst/>
            </a:prstGeom>
            <a:solidFill>
              <a:srgbClr val="D0E3C8"/>
            </a:solidFill>
            <a:ln w="57150">
              <a:solidFill>
                <a:schemeClr val="bg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dk1"/>
            </a:lnRef>
            <a:fillRef idx="2">
              <a:schemeClr val="dk1"/>
            </a:fillRef>
            <a:effectRef idx="1">
              <a:schemeClr val="dk1"/>
            </a:effectRef>
            <a:fontRef idx="minor">
              <a:schemeClr val="dk1"/>
            </a:fontRef>
          </p:style>
          <p:txBody>
            <a:bodyPr lIns="0" tIns="0" rIns="0" bIns="0" rtlCol="0" anchor="ctr"/>
            <a:lstStyle/>
            <a:p>
              <a:pPr algn="ctr" defTabSz="518145">
                <a:defRPr/>
              </a:pPr>
              <a:r>
                <a:rPr lang="en-US" sz="1360" dirty="0">
                  <a:solidFill>
                    <a:prstClr val="black"/>
                  </a:solidFill>
                  <a:latin typeface="Arial" panose="020B0604020202020204"/>
                  <a:cs typeface="Times New Roman" panose="02020603050405020304" pitchFamily="18" charset="0"/>
                </a:rPr>
                <a:t>Jessie Parisano, Director</a:t>
              </a:r>
            </a:p>
            <a:p>
              <a:pPr algn="ctr" defTabSz="518145">
                <a:defRPr/>
              </a:pPr>
              <a:r>
                <a:rPr lang="en-US" sz="1360">
                  <a:solidFill>
                    <a:prstClr val="black"/>
                  </a:solidFill>
                  <a:latin typeface="Arial" panose="020B0604020202020204"/>
                  <a:cs typeface="Times New Roman" panose="02020603050405020304" pitchFamily="18" charset="0"/>
                </a:rPr>
                <a:t>Vacant, </a:t>
              </a:r>
              <a:r>
                <a:rPr lang="en-US" sz="1360" dirty="0">
                  <a:solidFill>
                    <a:prstClr val="black"/>
                  </a:solidFill>
                  <a:latin typeface="Arial" panose="020B0604020202020204"/>
                  <a:cs typeface="Times New Roman" panose="02020603050405020304" pitchFamily="18" charset="0"/>
                </a:rPr>
                <a:t>Deputy</a:t>
              </a:r>
            </a:p>
            <a:p>
              <a:pPr algn="ctr" defTabSz="518145">
                <a:defRPr/>
              </a:pPr>
              <a:r>
                <a:rPr lang="en-US" sz="1360" dirty="0">
                  <a:solidFill>
                    <a:prstClr val="black"/>
                  </a:solidFill>
                  <a:latin typeface="Arial" panose="020B0604020202020204"/>
                  <a:cs typeface="Times New Roman" panose="02020603050405020304" pitchFamily="18" charset="0"/>
                </a:rPr>
                <a:t>Mid-America Region</a:t>
              </a:r>
            </a:p>
            <a:p>
              <a:pPr algn="ctr" defTabSz="518145">
                <a:defRPr/>
              </a:pPr>
              <a:r>
                <a:rPr lang="en-US" sz="1360" dirty="0">
                  <a:solidFill>
                    <a:prstClr val="black"/>
                  </a:solidFill>
                  <a:latin typeface="Arial" panose="020B0604020202020204"/>
                  <a:cs typeface="Times New Roman" panose="02020603050405020304" pitchFamily="18" charset="0"/>
                </a:rPr>
                <a:t>Sites: 6, Offices: 5</a:t>
              </a:r>
            </a:p>
            <a:p>
              <a:pPr algn="ctr" defTabSz="518145">
                <a:defRPr/>
              </a:pPr>
              <a:r>
                <a:rPr lang="en-US" sz="1360" dirty="0">
                  <a:solidFill>
                    <a:prstClr val="black"/>
                  </a:solidFill>
                  <a:latin typeface="Arial" panose="020B0604020202020204"/>
                  <a:cs typeface="Times New Roman" panose="02020603050405020304" pitchFamily="18" charset="0"/>
                </a:rPr>
                <a:t>WG: 89, GS: 96</a:t>
              </a:r>
            </a:p>
          </p:txBody>
        </p:sp>
        <p:sp>
          <p:nvSpPr>
            <p:cNvPr id="7" name="Rounded Rectangle 8">
              <a:extLst>
                <a:ext uri="{FF2B5EF4-FFF2-40B4-BE49-F238E27FC236}">
                  <a16:creationId xmlns:a16="http://schemas.microsoft.com/office/drawing/2014/main" id="{B5F4813A-CEDA-77CA-D6C5-6201C0F82083}"/>
                </a:ext>
              </a:extLst>
            </p:cNvPr>
            <p:cNvSpPr/>
            <p:nvPr/>
          </p:nvSpPr>
          <p:spPr>
            <a:xfrm>
              <a:off x="6989962" y="2914455"/>
              <a:ext cx="2103120" cy="1005586"/>
            </a:xfrm>
            <a:prstGeom prst="roundRect">
              <a:avLst/>
            </a:prstGeom>
            <a:solidFill>
              <a:srgbClr val="A9DBE9">
                <a:alpha val="69804"/>
              </a:srgbClr>
            </a:solidFill>
            <a:ln w="57150">
              <a:solidFill>
                <a:schemeClr val="bg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dk1"/>
            </a:lnRef>
            <a:fillRef idx="2">
              <a:schemeClr val="dk1"/>
            </a:fillRef>
            <a:effectRef idx="1">
              <a:schemeClr val="dk1"/>
            </a:effectRef>
            <a:fontRef idx="minor">
              <a:schemeClr val="dk1"/>
            </a:fontRef>
          </p:style>
          <p:txBody>
            <a:bodyPr lIns="0" tIns="0" rIns="0" bIns="0" rtlCol="0" anchor="ctr"/>
            <a:lstStyle/>
            <a:p>
              <a:pPr algn="ctr" defTabSz="518145">
                <a:defRPr/>
              </a:pPr>
              <a:r>
                <a:rPr lang="en-US" sz="1360" dirty="0">
                  <a:solidFill>
                    <a:prstClr val="black"/>
                  </a:solidFill>
                  <a:latin typeface="Arial" panose="020B0604020202020204"/>
                  <a:cs typeface="Times New Roman" panose="02020603050405020304" pitchFamily="18" charset="0"/>
                </a:rPr>
                <a:t>Becky Watson, Director</a:t>
              </a:r>
            </a:p>
            <a:p>
              <a:pPr algn="ctr" defTabSz="518145">
                <a:defRPr/>
              </a:pPr>
              <a:r>
                <a:rPr lang="en-US" sz="1360" dirty="0">
                  <a:solidFill>
                    <a:prstClr val="black"/>
                  </a:solidFill>
                  <a:latin typeface="Arial" panose="020B0604020202020204"/>
                  <a:cs typeface="Times New Roman" panose="02020603050405020304" pitchFamily="18" charset="0"/>
                </a:rPr>
                <a:t>Audrey Weber, Deputy</a:t>
              </a:r>
            </a:p>
            <a:p>
              <a:pPr algn="ctr" defTabSz="518145">
                <a:defRPr/>
              </a:pPr>
              <a:r>
                <a:rPr lang="en-US" sz="1360" dirty="0">
                  <a:solidFill>
                    <a:prstClr val="black"/>
                  </a:solidFill>
                  <a:latin typeface="Arial" panose="020B0604020202020204"/>
                  <a:cs typeface="Times New Roman" panose="02020603050405020304" pitchFamily="18" charset="0"/>
                </a:rPr>
                <a:t>Southeast Region</a:t>
              </a:r>
            </a:p>
            <a:p>
              <a:pPr algn="ctr" defTabSz="518145">
                <a:defRPr/>
              </a:pPr>
              <a:r>
                <a:rPr lang="en-US" sz="1360" dirty="0">
                  <a:solidFill>
                    <a:prstClr val="black"/>
                  </a:solidFill>
                  <a:latin typeface="Arial" panose="020B0604020202020204"/>
                  <a:cs typeface="Times New Roman" panose="02020603050405020304" pitchFamily="18" charset="0"/>
                </a:rPr>
                <a:t>Sites: 6, Offices:1</a:t>
              </a:r>
            </a:p>
            <a:p>
              <a:pPr algn="ctr" defTabSz="518145">
                <a:defRPr/>
              </a:pPr>
              <a:r>
                <a:rPr lang="en-US" sz="1360" dirty="0">
                  <a:solidFill>
                    <a:prstClr val="black"/>
                  </a:solidFill>
                  <a:latin typeface="Arial" panose="020B0604020202020204"/>
                  <a:cs typeface="Times New Roman" panose="02020603050405020304" pitchFamily="18" charset="0"/>
                </a:rPr>
                <a:t>WG: 120, GS: 132</a:t>
              </a:r>
            </a:p>
          </p:txBody>
        </p:sp>
        <p:sp>
          <p:nvSpPr>
            <p:cNvPr id="8" name="Rounded Rectangle 9">
              <a:extLst>
                <a:ext uri="{FF2B5EF4-FFF2-40B4-BE49-F238E27FC236}">
                  <a16:creationId xmlns:a16="http://schemas.microsoft.com/office/drawing/2014/main" id="{1E4D7025-FEFF-CBB7-6856-29A049509C5F}"/>
                </a:ext>
              </a:extLst>
            </p:cNvPr>
            <p:cNvSpPr/>
            <p:nvPr/>
          </p:nvSpPr>
          <p:spPr>
            <a:xfrm>
              <a:off x="6989962" y="5164250"/>
              <a:ext cx="2103120" cy="1005840"/>
            </a:xfrm>
            <a:prstGeom prst="roundRect">
              <a:avLst/>
            </a:prstGeom>
            <a:solidFill>
              <a:srgbClr val="FAF4B6"/>
            </a:solidFill>
            <a:ln w="57150">
              <a:solidFill>
                <a:schemeClr val="bg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dk1"/>
            </a:lnRef>
            <a:fillRef idx="2">
              <a:schemeClr val="dk1"/>
            </a:fillRef>
            <a:effectRef idx="1">
              <a:schemeClr val="dk1"/>
            </a:effectRef>
            <a:fontRef idx="minor">
              <a:schemeClr val="dk1"/>
            </a:fontRef>
          </p:style>
          <p:txBody>
            <a:bodyPr lIns="0" tIns="0" rIns="0" bIns="0" rtlCol="0" anchor="ctr"/>
            <a:lstStyle/>
            <a:p>
              <a:pPr algn="ctr" defTabSz="518145">
                <a:defRPr/>
              </a:pPr>
              <a:r>
                <a:rPr lang="en-US" sz="1360" dirty="0">
                  <a:solidFill>
                    <a:prstClr val="black"/>
                  </a:solidFill>
                  <a:latin typeface="Arial" panose="020B0604020202020204"/>
                  <a:cs typeface="Times New Roman" panose="02020603050405020304" pitchFamily="18" charset="0"/>
                </a:rPr>
                <a:t>Chris Buchanan, Director</a:t>
              </a:r>
            </a:p>
            <a:p>
              <a:pPr algn="ctr" defTabSz="518145">
                <a:defRPr/>
              </a:pPr>
              <a:r>
                <a:rPr lang="en-US" sz="1360" dirty="0">
                  <a:solidFill>
                    <a:prstClr val="black"/>
                  </a:solidFill>
                  <a:latin typeface="Arial" panose="020B0604020202020204"/>
                  <a:cs typeface="Times New Roman" panose="02020603050405020304" pitchFamily="18" charset="0"/>
                </a:rPr>
                <a:t>Luis Marroquin, Deputy</a:t>
              </a:r>
            </a:p>
            <a:p>
              <a:pPr algn="ctr" defTabSz="518145">
                <a:defRPr/>
              </a:pPr>
              <a:r>
                <a:rPr lang="en-US" sz="1360" dirty="0">
                  <a:solidFill>
                    <a:prstClr val="black"/>
                  </a:solidFill>
                  <a:latin typeface="Arial" panose="020B0604020202020204"/>
                  <a:cs typeface="Times New Roman" panose="02020603050405020304" pitchFamily="18" charset="0"/>
                </a:rPr>
                <a:t>West Region</a:t>
              </a:r>
            </a:p>
            <a:p>
              <a:pPr algn="ctr" defTabSz="518145">
                <a:defRPr/>
              </a:pPr>
              <a:r>
                <a:rPr lang="en-US" sz="1360" dirty="0">
                  <a:solidFill>
                    <a:prstClr val="black"/>
                  </a:solidFill>
                  <a:latin typeface="Arial" panose="020B0604020202020204"/>
                  <a:cs typeface="Times New Roman"/>
                </a:rPr>
                <a:t>Sites: 7, Offices: 4</a:t>
              </a:r>
            </a:p>
            <a:p>
              <a:pPr algn="ctr" defTabSz="518145">
                <a:defRPr/>
              </a:pPr>
              <a:r>
                <a:rPr lang="en-US" sz="1360" dirty="0">
                  <a:solidFill>
                    <a:prstClr val="black"/>
                  </a:solidFill>
                  <a:latin typeface="Arial" panose="020B0604020202020204"/>
                  <a:cs typeface="Times New Roman" panose="02020603050405020304" pitchFamily="18" charset="0"/>
                </a:rPr>
                <a:t>WG: 115 GS: 125</a:t>
              </a:r>
            </a:p>
          </p:txBody>
        </p:sp>
        <p:sp>
          <p:nvSpPr>
            <p:cNvPr id="9" name="Rounded Rectangle 10">
              <a:extLst>
                <a:ext uri="{FF2B5EF4-FFF2-40B4-BE49-F238E27FC236}">
                  <a16:creationId xmlns:a16="http://schemas.microsoft.com/office/drawing/2014/main" id="{1DBE511B-DB5A-99A8-FB22-16D739EEED66}"/>
                </a:ext>
              </a:extLst>
            </p:cNvPr>
            <p:cNvSpPr/>
            <p:nvPr/>
          </p:nvSpPr>
          <p:spPr>
            <a:xfrm>
              <a:off x="6989962" y="1780030"/>
              <a:ext cx="2103120" cy="1005840"/>
            </a:xfrm>
            <a:prstGeom prst="roundRect">
              <a:avLst/>
            </a:prstGeom>
            <a:solidFill>
              <a:srgbClr val="F4B484"/>
            </a:solidFill>
            <a:ln w="57150">
              <a:solidFill>
                <a:schemeClr val="bg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dk1"/>
            </a:lnRef>
            <a:fillRef idx="2">
              <a:schemeClr val="dk1"/>
            </a:fillRef>
            <a:effectRef idx="1">
              <a:schemeClr val="dk1"/>
            </a:effectRef>
            <a:fontRef idx="minor">
              <a:schemeClr val="dk1"/>
            </a:fontRef>
          </p:style>
          <p:txBody>
            <a:bodyPr lIns="0" tIns="0" rIns="0" bIns="0" rtlCol="0" anchor="ctr"/>
            <a:lstStyle/>
            <a:p>
              <a:pPr algn="ctr" defTabSz="518145">
                <a:defRPr/>
              </a:pPr>
              <a:r>
                <a:rPr lang="en-US" sz="1360" dirty="0">
                  <a:solidFill>
                    <a:prstClr val="black"/>
                  </a:solidFill>
                  <a:latin typeface="Arial" panose="020B0604020202020204"/>
                  <a:cs typeface="Times New Roman" panose="02020603050405020304" pitchFamily="18" charset="0"/>
                </a:rPr>
                <a:t>Beth Ford, Director</a:t>
              </a:r>
            </a:p>
            <a:p>
              <a:pPr algn="ctr" defTabSz="518145">
                <a:defRPr/>
              </a:pPr>
              <a:r>
                <a:rPr lang="en-US" sz="1360" dirty="0">
                  <a:solidFill>
                    <a:prstClr val="black"/>
                  </a:solidFill>
                  <a:latin typeface="Arial" panose="020B0604020202020204"/>
                  <a:cs typeface="Times New Roman" panose="02020603050405020304" pitchFamily="18" charset="0"/>
                </a:rPr>
                <a:t>Cliff Serwe, Deputy</a:t>
              </a:r>
            </a:p>
            <a:p>
              <a:pPr algn="ctr" defTabSz="518145">
                <a:defRPr/>
              </a:pPr>
              <a:r>
                <a:rPr lang="en-US" sz="1360" dirty="0">
                  <a:solidFill>
                    <a:prstClr val="black"/>
                  </a:solidFill>
                  <a:latin typeface="Arial" panose="020B0604020202020204"/>
                  <a:cs typeface="Times New Roman" panose="02020603050405020304" pitchFamily="18" charset="0"/>
                </a:rPr>
                <a:t>Northeast Region</a:t>
              </a:r>
            </a:p>
            <a:p>
              <a:pPr algn="ctr" defTabSz="518145">
                <a:defRPr/>
              </a:pPr>
              <a:r>
                <a:rPr lang="en-US" sz="1360" dirty="0">
                  <a:solidFill>
                    <a:prstClr val="black"/>
                  </a:solidFill>
                  <a:latin typeface="Arial" panose="020B0604020202020204"/>
                  <a:cs typeface="Times New Roman" panose="02020603050405020304" pitchFamily="18" charset="0"/>
                </a:rPr>
                <a:t>Sites: 7, Offices: 2</a:t>
              </a:r>
            </a:p>
            <a:p>
              <a:pPr algn="ctr" defTabSz="518145">
                <a:defRPr/>
              </a:pPr>
              <a:r>
                <a:rPr lang="en-US" sz="1360" dirty="0">
                  <a:solidFill>
                    <a:prstClr val="black"/>
                  </a:solidFill>
                  <a:latin typeface="Arial" panose="020B0604020202020204"/>
                  <a:cs typeface="Times New Roman" panose="02020603050405020304" pitchFamily="18" charset="0"/>
                </a:rPr>
                <a:t>WG: 125, GS: 132</a:t>
              </a:r>
            </a:p>
          </p:txBody>
        </p:sp>
      </p:grpSp>
      <p:graphicFrame>
        <p:nvGraphicFramePr>
          <p:cNvPr id="12" name="Object 11">
            <a:extLst>
              <a:ext uri="{FF2B5EF4-FFF2-40B4-BE49-F238E27FC236}">
                <a16:creationId xmlns:a16="http://schemas.microsoft.com/office/drawing/2014/main" id="{106A2AC7-2BDE-6C5A-001E-796478F7CC1F}"/>
              </a:ext>
            </a:extLst>
          </p:cNvPr>
          <p:cNvGraphicFramePr>
            <a:graphicFrameLocks noChangeAspect="1"/>
          </p:cNvGraphicFramePr>
          <p:nvPr/>
        </p:nvGraphicFramePr>
        <p:xfrm>
          <a:off x="109183" y="1486168"/>
          <a:ext cx="7607807" cy="5705856"/>
        </p:xfrm>
        <a:graphic>
          <a:graphicData uri="http://schemas.openxmlformats.org/presentationml/2006/ole">
            <mc:AlternateContent xmlns:mc="http://schemas.openxmlformats.org/markup-compatibility/2006">
              <mc:Choice xmlns:v="urn:schemas-microsoft-com:vml" Requires="v">
                <p:oleObj name="Acrobat Document" r:id="rId3" imgW="21945600" imgH="16459200" progId="Acrobat.Document.DC">
                  <p:embed/>
                </p:oleObj>
              </mc:Choice>
              <mc:Fallback>
                <p:oleObj name="Acrobat Document" r:id="rId3" imgW="21945600" imgH="16459200" progId="Acrobat.Document.DC">
                  <p:embed/>
                  <p:pic>
                    <p:nvPicPr>
                      <p:cNvPr id="12" name="Object 11">
                        <a:extLst>
                          <a:ext uri="{FF2B5EF4-FFF2-40B4-BE49-F238E27FC236}">
                            <a16:creationId xmlns:a16="http://schemas.microsoft.com/office/drawing/2014/main" id="{106A2AC7-2BDE-6C5A-001E-796478F7CC1F}"/>
                          </a:ext>
                        </a:extLst>
                      </p:cNvPr>
                      <p:cNvPicPr/>
                      <p:nvPr/>
                    </p:nvPicPr>
                    <p:blipFill>
                      <a:blip r:embed="rId4"/>
                      <a:stretch>
                        <a:fillRect/>
                      </a:stretch>
                    </p:blipFill>
                    <p:spPr>
                      <a:xfrm>
                        <a:off x="109183" y="1486168"/>
                        <a:ext cx="7607807" cy="5705856"/>
                      </a:xfrm>
                      <a:prstGeom prst="rect">
                        <a:avLst/>
                      </a:prstGeom>
                    </p:spPr>
                  </p:pic>
                </p:oleObj>
              </mc:Fallback>
            </mc:AlternateContent>
          </a:graphicData>
        </a:graphic>
      </p:graphicFrame>
    </p:spTree>
    <p:extLst>
      <p:ext uri="{BB962C8B-B14F-4D97-AF65-F5344CB8AC3E}">
        <p14:creationId xmlns:p14="http://schemas.microsoft.com/office/powerpoint/2010/main" val="385863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0980B-C9E8-7ED4-41B6-41EEC005918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6AB5B11-EF14-FFD9-3127-0B7210EF7CF8}"/>
              </a:ext>
            </a:extLst>
          </p:cNvPr>
          <p:cNvSpPr>
            <a:spLocks noGrp="1"/>
          </p:cNvSpPr>
          <p:nvPr>
            <p:ph type="title"/>
          </p:nvPr>
        </p:nvSpPr>
        <p:spPr/>
        <p:txBody>
          <a:bodyPr/>
          <a:lstStyle/>
          <a:p>
            <a:r>
              <a:rPr lang="en-US" dirty="0"/>
              <a:t>Disposal Overview</a:t>
            </a:r>
          </a:p>
        </p:txBody>
      </p:sp>
      <p:sp>
        <p:nvSpPr>
          <p:cNvPr id="4" name="Slide Number Placeholder 3">
            <a:extLst>
              <a:ext uri="{FF2B5EF4-FFF2-40B4-BE49-F238E27FC236}">
                <a16:creationId xmlns:a16="http://schemas.microsoft.com/office/drawing/2014/main" id="{D612716C-2176-D49F-35BA-4A037EA3923B}"/>
              </a:ext>
            </a:extLst>
          </p:cNvPr>
          <p:cNvSpPr>
            <a:spLocks noGrp="1"/>
          </p:cNvSpPr>
          <p:nvPr>
            <p:ph type="sldNum" sz="quarter" idx="4"/>
          </p:nvPr>
        </p:nvSpPr>
        <p:spPr/>
        <p:txBody>
          <a:bodyPr/>
          <a:lstStyle/>
          <a:p>
            <a:fld id="{165700FE-BCEC-4E84-BA78-D55E132666CC}" type="slidenum">
              <a:rPr lang="en-US" sz="1000" smtClean="0"/>
              <a:pPr/>
              <a:t>4</a:t>
            </a:fld>
            <a:r>
              <a:rPr lang="en-US" dirty="0"/>
              <a:t> </a:t>
            </a:r>
          </a:p>
        </p:txBody>
      </p:sp>
      <p:grpSp>
        <p:nvGrpSpPr>
          <p:cNvPr id="30" name="Group 29">
            <a:extLst>
              <a:ext uri="{FF2B5EF4-FFF2-40B4-BE49-F238E27FC236}">
                <a16:creationId xmlns:a16="http://schemas.microsoft.com/office/drawing/2014/main" id="{AA88808E-61F9-AFCB-CC9F-A88B09153BE0}"/>
              </a:ext>
            </a:extLst>
          </p:cNvPr>
          <p:cNvGrpSpPr/>
          <p:nvPr/>
        </p:nvGrpSpPr>
        <p:grpSpPr>
          <a:xfrm>
            <a:off x="203202" y="1441540"/>
            <a:ext cx="9753600" cy="5834404"/>
            <a:chOff x="0" y="1125448"/>
            <a:chExt cx="9144000" cy="5547553"/>
          </a:xfrm>
        </p:grpSpPr>
        <p:sp>
          <p:nvSpPr>
            <p:cNvPr id="2" name="Rectangle 1">
              <a:extLst>
                <a:ext uri="{FF2B5EF4-FFF2-40B4-BE49-F238E27FC236}">
                  <a16:creationId xmlns:a16="http://schemas.microsoft.com/office/drawing/2014/main" id="{DC15A5AE-2E27-204D-CD5F-A7F5F6712919}"/>
                </a:ext>
              </a:extLst>
            </p:cNvPr>
            <p:cNvSpPr/>
            <p:nvPr/>
          </p:nvSpPr>
          <p:spPr>
            <a:xfrm>
              <a:off x="0" y="4211539"/>
              <a:ext cx="9144000" cy="2272514"/>
            </a:xfrm>
            <a:prstGeom prst="rect">
              <a:avLst/>
            </a:prstGeom>
            <a:gradFill flip="none" rotWithShape="1">
              <a:gsLst>
                <a:gs pos="56000">
                  <a:schemeClr val="tx2">
                    <a:lumMod val="20000"/>
                    <a:lumOff val="80000"/>
                  </a:schemeClr>
                </a:gs>
                <a:gs pos="82000">
                  <a:schemeClr val="tx2">
                    <a:lumMod val="20000"/>
                    <a:lumOff val="80000"/>
                  </a:schemeClr>
                </a:gs>
                <a:gs pos="55000">
                  <a:schemeClr val="accent6">
                    <a:lumMod val="40000"/>
                    <a:lumOff val="60000"/>
                  </a:schemeClr>
                </a:gs>
                <a:gs pos="100000">
                  <a:schemeClr val="tx2">
                    <a:lumMod val="20000"/>
                    <a:lumOff val="80000"/>
                  </a:schemeClr>
                </a:gs>
                <a:gs pos="65000">
                  <a:schemeClr val="tx2">
                    <a:lumMod val="20000"/>
                    <a:lumOff val="80000"/>
                  </a:schemeClr>
                </a:gs>
                <a:gs pos="70794">
                  <a:schemeClr val="tx2">
                    <a:lumMod val="20000"/>
                    <a:lumOff val="80000"/>
                  </a:schemeClr>
                </a:gs>
                <a:gs pos="90262">
                  <a:schemeClr val="tx2">
                    <a:lumMod val="20000"/>
                    <a:lumOff val="80000"/>
                  </a:schemeClr>
                </a:gs>
                <a:gs pos="87000">
                  <a:schemeClr val="tx2">
                    <a:lumMod val="20000"/>
                    <a:lumOff val="8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aphicFrame>
          <p:nvGraphicFramePr>
            <p:cNvPr id="3" name="Diagram 2">
              <a:extLst>
                <a:ext uri="{FF2B5EF4-FFF2-40B4-BE49-F238E27FC236}">
                  <a16:creationId xmlns:a16="http://schemas.microsoft.com/office/drawing/2014/main" id="{0DF414D2-02F7-4CF8-6EBD-37579824E6E9}"/>
                </a:ext>
              </a:extLst>
            </p:cNvPr>
            <p:cNvGraphicFramePr/>
            <p:nvPr>
              <p:extLst>
                <p:ext uri="{D42A27DB-BD31-4B8C-83A1-F6EECF244321}">
                  <p14:modId xmlns:p14="http://schemas.microsoft.com/office/powerpoint/2010/main" val="3607427370"/>
                </p:ext>
              </p:extLst>
            </p:nvPr>
          </p:nvGraphicFramePr>
          <p:xfrm>
            <a:off x="1181457" y="4071323"/>
            <a:ext cx="7733943" cy="17314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58DF02B6-AC63-7F10-8035-1B32863FEFA0}"/>
                </a:ext>
              </a:extLst>
            </p:cNvPr>
            <p:cNvGraphicFramePr/>
            <p:nvPr>
              <p:extLst>
                <p:ext uri="{D42A27DB-BD31-4B8C-83A1-F6EECF244321}">
                  <p14:modId xmlns:p14="http://schemas.microsoft.com/office/powerpoint/2010/main" val="1644496062"/>
                </p:ext>
              </p:extLst>
            </p:nvPr>
          </p:nvGraphicFramePr>
          <p:xfrm>
            <a:off x="1011245" y="5026988"/>
            <a:ext cx="7949758" cy="164601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TextBox 7">
              <a:extLst>
                <a:ext uri="{FF2B5EF4-FFF2-40B4-BE49-F238E27FC236}">
                  <a16:creationId xmlns:a16="http://schemas.microsoft.com/office/drawing/2014/main" id="{98A0AD2A-B075-C9A3-B768-82BFA8FE5A39}"/>
                </a:ext>
              </a:extLst>
            </p:cNvPr>
            <p:cNvSpPr txBox="1"/>
            <p:nvPr/>
          </p:nvSpPr>
          <p:spPr>
            <a:xfrm>
              <a:off x="2278970" y="4189259"/>
              <a:ext cx="92845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Excess</a:t>
              </a:r>
            </a:p>
          </p:txBody>
        </p:sp>
        <p:sp>
          <p:nvSpPr>
            <p:cNvPr id="9" name="TextBox 8">
              <a:extLst>
                <a:ext uri="{FF2B5EF4-FFF2-40B4-BE49-F238E27FC236}">
                  <a16:creationId xmlns:a16="http://schemas.microsoft.com/office/drawing/2014/main" id="{8C35D9CB-9EA9-CB52-A4AD-FB045C98993A}"/>
                </a:ext>
              </a:extLst>
            </p:cNvPr>
            <p:cNvSpPr txBox="1"/>
            <p:nvPr/>
          </p:nvSpPr>
          <p:spPr>
            <a:xfrm>
              <a:off x="6571716" y="4189259"/>
              <a:ext cx="9669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Surplus</a:t>
              </a:r>
            </a:p>
          </p:txBody>
        </p:sp>
        <p:sp>
          <p:nvSpPr>
            <p:cNvPr id="10" name="TextBox 9">
              <a:extLst>
                <a:ext uri="{FF2B5EF4-FFF2-40B4-BE49-F238E27FC236}">
                  <a16:creationId xmlns:a16="http://schemas.microsoft.com/office/drawing/2014/main" id="{C856B5BB-472E-138D-9F43-76091881CEA4}"/>
                </a:ext>
              </a:extLst>
            </p:cNvPr>
            <p:cNvSpPr txBox="1"/>
            <p:nvPr/>
          </p:nvSpPr>
          <p:spPr>
            <a:xfrm>
              <a:off x="88422" y="4793349"/>
              <a:ext cx="101822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CONUS</a:t>
              </a:r>
            </a:p>
          </p:txBody>
        </p:sp>
        <p:sp>
          <p:nvSpPr>
            <p:cNvPr id="11" name="TextBox 10">
              <a:extLst>
                <a:ext uri="{FF2B5EF4-FFF2-40B4-BE49-F238E27FC236}">
                  <a16:creationId xmlns:a16="http://schemas.microsoft.com/office/drawing/2014/main" id="{E68EFC35-B49C-04BF-C9FE-F90359059D8B}"/>
                </a:ext>
              </a:extLst>
            </p:cNvPr>
            <p:cNvSpPr txBox="1"/>
            <p:nvPr/>
          </p:nvSpPr>
          <p:spPr>
            <a:xfrm>
              <a:off x="20543" y="5659073"/>
              <a:ext cx="119776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OCONUS</a:t>
              </a:r>
            </a:p>
          </p:txBody>
        </p:sp>
        <p:sp>
          <p:nvSpPr>
            <p:cNvPr id="12" name="TextBox 11">
              <a:extLst>
                <a:ext uri="{FF2B5EF4-FFF2-40B4-BE49-F238E27FC236}">
                  <a16:creationId xmlns:a16="http://schemas.microsoft.com/office/drawing/2014/main" id="{7937DDE8-22D1-4C12-1AC2-54CCD4F1D2B8}"/>
                </a:ext>
              </a:extLst>
            </p:cNvPr>
            <p:cNvSpPr txBox="1"/>
            <p:nvPr/>
          </p:nvSpPr>
          <p:spPr>
            <a:xfrm>
              <a:off x="21633" y="1125448"/>
              <a:ext cx="206979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Generates Excess</a:t>
              </a:r>
            </a:p>
          </p:txBody>
        </p:sp>
        <p:sp>
          <p:nvSpPr>
            <p:cNvPr id="13" name="TextBox 12">
              <a:extLst>
                <a:ext uri="{FF2B5EF4-FFF2-40B4-BE49-F238E27FC236}">
                  <a16:creationId xmlns:a16="http://schemas.microsoft.com/office/drawing/2014/main" id="{56A57632-C34B-86C4-B04D-2ACAD45F2002}"/>
                </a:ext>
              </a:extLst>
            </p:cNvPr>
            <p:cNvSpPr txBox="1"/>
            <p:nvPr/>
          </p:nvSpPr>
          <p:spPr>
            <a:xfrm>
              <a:off x="6817439" y="1125448"/>
              <a:ext cx="186461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Screening Cycle</a:t>
              </a:r>
            </a:p>
          </p:txBody>
        </p:sp>
        <p:sp>
          <p:nvSpPr>
            <p:cNvPr id="14" name="TextBox 13">
              <a:extLst>
                <a:ext uri="{FF2B5EF4-FFF2-40B4-BE49-F238E27FC236}">
                  <a16:creationId xmlns:a16="http://schemas.microsoft.com/office/drawing/2014/main" id="{A28B4648-C220-3861-AC5E-4C17B059C5EB}"/>
                </a:ext>
              </a:extLst>
            </p:cNvPr>
            <p:cNvSpPr txBox="1"/>
            <p:nvPr/>
          </p:nvSpPr>
          <p:spPr>
            <a:xfrm>
              <a:off x="2732627" y="1155604"/>
              <a:ext cx="315983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Disposition Services Process</a:t>
              </a:r>
            </a:p>
          </p:txBody>
        </p:sp>
        <p:sp>
          <p:nvSpPr>
            <p:cNvPr id="15" name="Rectangle 14">
              <a:extLst>
                <a:ext uri="{FF2B5EF4-FFF2-40B4-BE49-F238E27FC236}">
                  <a16:creationId xmlns:a16="http://schemas.microsoft.com/office/drawing/2014/main" id="{BCBBC28A-4ABE-0673-06F2-9FFF4DF766AE}"/>
                </a:ext>
              </a:extLst>
            </p:cNvPr>
            <p:cNvSpPr/>
            <p:nvPr/>
          </p:nvSpPr>
          <p:spPr>
            <a:xfrm>
              <a:off x="2049389" y="1457088"/>
              <a:ext cx="4513932" cy="2723983"/>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white"/>
                  </a:solidFill>
                  <a:effectLst/>
                  <a:uLnTx/>
                  <a:uFillTx/>
                  <a:latin typeface="+mj-lt"/>
                </a:rPr>
                <a:t>Physical or Electronic Turn-In to DLA Disposition Services</a:t>
              </a:r>
            </a:p>
            <a:p>
              <a:pPr marL="171450" marR="0" lvl="0" indent="-1714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white"/>
                  </a:solidFill>
                  <a:effectLst/>
                  <a:uLnTx/>
                  <a:uFillTx/>
                  <a:latin typeface="+mj-lt"/>
                </a:rPr>
                <a:t>Unserviceable property downgraded to scrap</a:t>
              </a:r>
            </a:p>
            <a:p>
              <a:pPr marL="171450" indent="-171450">
                <a:lnSpc>
                  <a:spcPct val="150000"/>
                </a:lnSpc>
                <a:buFont typeface="Arial" panose="020B0604020202020204" pitchFamily="34" charset="0"/>
                <a:buChar char="•"/>
                <a:defRPr/>
              </a:pPr>
              <a:r>
                <a:rPr kumimoji="0" lang="en-US" sz="1100" b="0" i="0" u="none" strike="noStrike" kern="1200" cap="none" spc="0" normalizeH="0" baseline="0" noProof="0" dirty="0">
                  <a:ln>
                    <a:noFill/>
                  </a:ln>
                  <a:solidFill>
                    <a:prstClr val="white"/>
                  </a:solidFill>
                  <a:effectLst/>
                  <a:uLnTx/>
                  <a:uFillTx/>
                  <a:latin typeface="+mj-lt"/>
                </a:rPr>
                <a:t>Serviceable property screened through RTD cycles</a:t>
              </a:r>
            </a:p>
            <a:p>
              <a:pPr marL="171450" indent="-171450">
                <a:lnSpc>
                  <a:spcPct val="150000"/>
                </a:lnSpc>
                <a:buFont typeface="Arial" panose="020B0604020202020204" pitchFamily="34" charset="0"/>
                <a:buChar char="•"/>
                <a:defRPr/>
              </a:pPr>
              <a:r>
                <a:rPr kumimoji="0" lang="en-US" sz="1100" b="0" i="0" u="none" strike="noStrike" kern="1200" cap="none" spc="0" normalizeH="0" baseline="0" noProof="0" dirty="0">
                  <a:ln>
                    <a:noFill/>
                  </a:ln>
                  <a:solidFill>
                    <a:prstClr val="white"/>
                  </a:solidFill>
                  <a:effectLst/>
                  <a:uLnTx/>
                  <a:uFillTx/>
                  <a:latin typeface="+mj-lt"/>
                </a:rPr>
                <a:t>DEMIL required property screened for 14 days, followed by disposal processing </a:t>
              </a:r>
            </a:p>
            <a:p>
              <a:pPr marL="171450" marR="0" lvl="0" indent="-1714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white"/>
                  </a:solidFill>
                  <a:effectLst/>
                  <a:uLnTx/>
                  <a:uFillTx/>
                  <a:latin typeface="+mj-lt"/>
                </a:rPr>
                <a:t>All non-reutilized property is dispositioned through</a:t>
              </a:r>
              <a:r>
                <a:rPr lang="en-US" sz="1100" dirty="0">
                  <a:solidFill>
                    <a:prstClr val="white"/>
                  </a:solidFill>
                  <a:latin typeface="+mj-lt"/>
                </a:rPr>
                <a:t> useable or scrap sales contracts after screening</a:t>
              </a:r>
            </a:p>
            <a:p>
              <a:pPr marL="171450" marR="0" lvl="0" indent="-1714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100" dirty="0">
                  <a:solidFill>
                    <a:prstClr val="white"/>
                  </a:solidFill>
                  <a:latin typeface="+mj-lt"/>
                </a:rPr>
                <a:t>Authorities:  </a:t>
              </a:r>
            </a:p>
            <a:p>
              <a:pPr marL="628650" lvl="1" indent="-171450">
                <a:lnSpc>
                  <a:spcPct val="150000"/>
                </a:lnSpc>
                <a:buFont typeface="Arial" panose="020B0604020202020204" pitchFamily="34" charset="0"/>
                <a:buChar char="•"/>
                <a:defRPr/>
              </a:pPr>
              <a:r>
                <a:rPr lang="en-US" sz="1100" dirty="0">
                  <a:solidFill>
                    <a:prstClr val="white"/>
                  </a:solidFill>
                  <a:latin typeface="+mj-lt"/>
                </a:rPr>
                <a:t>     GSA regulations Part 102 of Title 41, CFR </a:t>
              </a:r>
            </a:p>
            <a:p>
              <a:pPr marL="628650" lvl="1" indent="-171450">
                <a:lnSpc>
                  <a:spcPct val="150000"/>
                </a:lnSpc>
                <a:buFont typeface="Arial" panose="020B0604020202020204" pitchFamily="34" charset="0"/>
                <a:buChar char="•"/>
                <a:defRPr/>
              </a:pPr>
              <a:r>
                <a:rPr lang="en-US" sz="1100" dirty="0">
                  <a:solidFill>
                    <a:prstClr val="white"/>
                  </a:solidFill>
                  <a:latin typeface="+mj-lt"/>
                </a:rPr>
                <a:t>      DoD Manual 4160.21 “Defense Materiel Disposition” </a:t>
              </a:r>
              <a:endParaRPr kumimoji="0" lang="en-US" sz="2400" b="0" i="0" u="none" strike="noStrike" kern="1200" cap="none" spc="0" normalizeH="0" baseline="0" noProof="0" dirty="0">
                <a:ln>
                  <a:noFill/>
                </a:ln>
                <a:solidFill>
                  <a:prstClr val="white"/>
                </a:solidFill>
                <a:effectLst/>
                <a:uLnTx/>
                <a:uFillTx/>
                <a:latin typeface="+mj-lt"/>
              </a:endParaRPr>
            </a:p>
          </p:txBody>
        </p:sp>
        <p:grpSp>
          <p:nvGrpSpPr>
            <p:cNvPr id="16" name="Group 15">
              <a:extLst>
                <a:ext uri="{FF2B5EF4-FFF2-40B4-BE49-F238E27FC236}">
                  <a16:creationId xmlns:a16="http://schemas.microsoft.com/office/drawing/2014/main" id="{B673A5DB-C7BF-1003-AC2B-CC17D5DEF1FF}"/>
                </a:ext>
              </a:extLst>
            </p:cNvPr>
            <p:cNvGrpSpPr/>
            <p:nvPr/>
          </p:nvGrpSpPr>
          <p:grpSpPr>
            <a:xfrm>
              <a:off x="97934" y="1819906"/>
              <a:ext cx="1826621" cy="1950092"/>
              <a:chOff x="11961" y="1848460"/>
              <a:chExt cx="1826621" cy="1950092"/>
            </a:xfrm>
          </p:grpSpPr>
          <p:pic>
            <p:nvPicPr>
              <p:cNvPr id="17" name="Picture 5">
                <a:extLst>
                  <a:ext uri="{FF2B5EF4-FFF2-40B4-BE49-F238E27FC236}">
                    <a16:creationId xmlns:a16="http://schemas.microsoft.com/office/drawing/2014/main" id="{17E089B3-2936-BBBD-B581-2DEB0946DCD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8810" y="1848460"/>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A close up of a sign&#10;&#10;Description automatically generated">
                <a:extLst>
                  <a:ext uri="{FF2B5EF4-FFF2-40B4-BE49-F238E27FC236}">
                    <a16:creationId xmlns:a16="http://schemas.microsoft.com/office/drawing/2014/main" id="{6F471C15-895F-D672-D470-2BFDED956F0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961" y="2514601"/>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7" descr="A close up of a logo&#10;&#10;Description automatically generated">
                <a:extLst>
                  <a:ext uri="{FF2B5EF4-FFF2-40B4-BE49-F238E27FC236}">
                    <a16:creationId xmlns:a16="http://schemas.microsoft.com/office/drawing/2014/main" id="{5244B432-FEFA-E814-3F23-88505856167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98502" y="2525953"/>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a:extLst>
                  <a:ext uri="{FF2B5EF4-FFF2-40B4-BE49-F238E27FC236}">
                    <a16:creationId xmlns:a16="http://schemas.microsoft.com/office/drawing/2014/main" id="{36756920-C277-F1D9-C1CF-0663F0FA8B9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84612" y="1853752"/>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A picture containing object&#10;&#10;Description automatically generated">
                <a:extLst>
                  <a:ext uri="{FF2B5EF4-FFF2-40B4-BE49-F238E27FC236}">
                    <a16:creationId xmlns:a16="http://schemas.microsoft.com/office/drawing/2014/main" id="{870B8B2F-F27E-D5E2-79BC-C6E4D246676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77694" y="3244175"/>
                <a:ext cx="548640" cy="548640"/>
              </a:xfrm>
              <a:prstGeom prst="rect">
                <a:avLst/>
              </a:prstGeom>
            </p:spPr>
          </p:pic>
          <p:pic>
            <p:nvPicPr>
              <p:cNvPr id="22" name="Picture 21">
                <a:extLst>
                  <a:ext uri="{FF2B5EF4-FFF2-40B4-BE49-F238E27FC236}">
                    <a16:creationId xmlns:a16="http://schemas.microsoft.com/office/drawing/2014/main" id="{955FDC8A-103B-5D27-CFD3-9A3CF9E920D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49219" y="3249912"/>
                <a:ext cx="548640" cy="548640"/>
              </a:xfrm>
              <a:prstGeom prst="rect">
                <a:avLst/>
              </a:prstGeom>
            </p:spPr>
          </p:pic>
          <p:pic>
            <p:nvPicPr>
              <p:cNvPr id="23" name="Picture 22" descr="A drawing of a cartoon character&#10;&#10;Description automatically generated">
                <a:extLst>
                  <a:ext uri="{FF2B5EF4-FFF2-40B4-BE49-F238E27FC236}">
                    <a16:creationId xmlns:a16="http://schemas.microsoft.com/office/drawing/2014/main" id="{D1DEC0FE-159F-7C59-644C-E3875321D25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62627" y="2554527"/>
                <a:ext cx="517180" cy="628729"/>
              </a:xfrm>
              <a:prstGeom prst="rect">
                <a:avLst/>
              </a:prstGeom>
            </p:spPr>
          </p:pic>
        </p:grpSp>
        <p:grpSp>
          <p:nvGrpSpPr>
            <p:cNvPr id="24" name="Group 23">
              <a:extLst>
                <a:ext uri="{FF2B5EF4-FFF2-40B4-BE49-F238E27FC236}">
                  <a16:creationId xmlns:a16="http://schemas.microsoft.com/office/drawing/2014/main" id="{2A418005-F2C8-56D6-F470-626A5E37B7D3}"/>
                </a:ext>
              </a:extLst>
            </p:cNvPr>
            <p:cNvGrpSpPr/>
            <p:nvPr/>
          </p:nvGrpSpPr>
          <p:grpSpPr>
            <a:xfrm>
              <a:off x="6621463" y="1461636"/>
              <a:ext cx="2418771" cy="2719435"/>
              <a:chOff x="6592888" y="1442586"/>
              <a:chExt cx="2301993" cy="3032941"/>
            </a:xfrm>
          </p:grpSpPr>
          <p:sp>
            <p:nvSpPr>
              <p:cNvPr id="25" name="Flowchart: Process 24">
                <a:extLst>
                  <a:ext uri="{FF2B5EF4-FFF2-40B4-BE49-F238E27FC236}">
                    <a16:creationId xmlns:a16="http://schemas.microsoft.com/office/drawing/2014/main" id="{C7A6541E-A69A-4A89-8F70-664F136662D7}"/>
                  </a:ext>
                </a:extLst>
              </p:cNvPr>
              <p:cNvSpPr/>
              <p:nvPr/>
            </p:nvSpPr>
            <p:spPr>
              <a:xfrm>
                <a:off x="6592890" y="1442586"/>
                <a:ext cx="2290273" cy="853899"/>
              </a:xfrm>
              <a:prstGeom prst="flowChartProcess">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j-lt"/>
                    <a:ea typeface="+mn-ea"/>
                    <a:cs typeface="+mn-cs"/>
                  </a:rPr>
                  <a:t>Reutilization (14 Days)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mj-lt"/>
                    <a:ea typeface="+mn-ea"/>
                    <a:cs typeface="+mn-cs"/>
                  </a:rPr>
                  <a:t>DOD Internal Screening</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prstClr val="black"/>
                    </a:solidFill>
                    <a:latin typeface="+mj-lt"/>
                  </a:rPr>
                  <a:t>DOD </a:t>
                </a:r>
                <a:r>
                  <a:rPr kumimoji="0" lang="en-US" sz="1100" b="0" i="0" u="none" strike="noStrike" kern="1200" cap="none" spc="0" normalizeH="0" baseline="0" noProof="0" dirty="0">
                    <a:ln>
                      <a:noFill/>
                    </a:ln>
                    <a:solidFill>
                      <a:prstClr val="black"/>
                    </a:solidFill>
                    <a:effectLst/>
                    <a:uLnTx/>
                    <a:uFillTx/>
                    <a:latin typeface="+mj-lt"/>
                    <a:ea typeface="+mn-ea"/>
                    <a:cs typeface="+mn-cs"/>
                  </a:rPr>
                  <a:t>Special Programs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mj-lt"/>
                    <a:ea typeface="+mn-ea"/>
                    <a:cs typeface="+mn-cs"/>
                  </a:rPr>
                  <a:t>Foreign Military Sales </a:t>
                </a:r>
              </a:p>
            </p:txBody>
          </p:sp>
          <p:sp>
            <p:nvSpPr>
              <p:cNvPr id="26" name="Flowchart: Process 25">
                <a:extLst>
                  <a:ext uri="{FF2B5EF4-FFF2-40B4-BE49-F238E27FC236}">
                    <a16:creationId xmlns:a16="http://schemas.microsoft.com/office/drawing/2014/main" id="{30B19839-646F-7CEA-1C5C-98B0592315F1}"/>
                  </a:ext>
                </a:extLst>
              </p:cNvPr>
              <p:cNvSpPr/>
              <p:nvPr/>
            </p:nvSpPr>
            <p:spPr>
              <a:xfrm>
                <a:off x="6592889" y="2293027"/>
                <a:ext cx="2290273" cy="485349"/>
              </a:xfrm>
              <a:prstGeom prst="flowChartProcess">
                <a:avLst/>
              </a:prstGeom>
              <a:solidFill>
                <a:schemeClr val="tx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j-lt"/>
                    <a:ea typeface="+mn-ea"/>
                    <a:cs typeface="+mn-cs"/>
                  </a:rPr>
                  <a:t>Transfer  (21 Days)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mj-lt"/>
                    <a:ea typeface="+mn-ea"/>
                    <a:cs typeface="+mn-cs"/>
                  </a:rPr>
                  <a:t>Federal Agencies</a:t>
                </a:r>
              </a:p>
            </p:txBody>
          </p:sp>
          <p:sp>
            <p:nvSpPr>
              <p:cNvPr id="27" name="Flowchart: Process 26">
                <a:extLst>
                  <a:ext uri="{FF2B5EF4-FFF2-40B4-BE49-F238E27FC236}">
                    <a16:creationId xmlns:a16="http://schemas.microsoft.com/office/drawing/2014/main" id="{C82A378D-CE42-CBD2-8D70-0F01FF266C39}"/>
                  </a:ext>
                </a:extLst>
              </p:cNvPr>
              <p:cNvSpPr/>
              <p:nvPr/>
            </p:nvSpPr>
            <p:spPr>
              <a:xfrm>
                <a:off x="6592888" y="2776976"/>
                <a:ext cx="2290273" cy="397478"/>
              </a:xfrm>
              <a:prstGeom prst="flowChartProcess">
                <a:avLst/>
              </a:pr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j-lt"/>
                    <a:ea typeface="+mn-ea"/>
                    <a:cs typeface="+mn-cs"/>
                  </a:rPr>
                  <a:t>Donation (5 Days)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mj-lt"/>
                    <a:ea typeface="+mn-ea"/>
                    <a:cs typeface="+mn-cs"/>
                  </a:rPr>
                  <a:t>State Agencies</a:t>
                </a:r>
              </a:p>
            </p:txBody>
          </p:sp>
          <p:sp>
            <p:nvSpPr>
              <p:cNvPr id="28" name="Flowchart: Process 27">
                <a:extLst>
                  <a:ext uri="{FF2B5EF4-FFF2-40B4-BE49-F238E27FC236}">
                    <a16:creationId xmlns:a16="http://schemas.microsoft.com/office/drawing/2014/main" id="{79DA74B1-5BD8-68BA-2675-9D26B869C702}"/>
                  </a:ext>
                </a:extLst>
              </p:cNvPr>
              <p:cNvSpPr/>
              <p:nvPr/>
            </p:nvSpPr>
            <p:spPr>
              <a:xfrm>
                <a:off x="6604608" y="3611399"/>
                <a:ext cx="2278552" cy="864128"/>
              </a:xfrm>
              <a:prstGeom prst="flowChartProcess">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bg1"/>
                    </a:solidFill>
                    <a:effectLst/>
                    <a:uLnTx/>
                    <a:uFillTx/>
                    <a:latin typeface="+mj-lt"/>
                  </a:rPr>
                  <a:t>Ultimate Disposal</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bg1"/>
                    </a:solidFill>
                    <a:effectLst/>
                    <a:uLnTx/>
                    <a:uFillTx/>
                    <a:latin typeface="+mj-lt"/>
                  </a:rPr>
                  <a:t>Usable/Scrap Sales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bg1"/>
                    </a:solidFill>
                    <a:effectLst/>
                    <a:uLnTx/>
                    <a:uFillTx/>
                    <a:latin typeface="+mj-lt"/>
                  </a:rPr>
                  <a:t>Hazardous Sales/Service</a:t>
                </a:r>
                <a:r>
                  <a:rPr kumimoji="0" lang="en-US" sz="1000" b="0" i="0" u="none" strike="noStrike" kern="1200" cap="none" spc="0" normalizeH="0" baseline="0" noProof="0" dirty="0">
                    <a:ln>
                      <a:noFill/>
                    </a:ln>
                    <a:solidFill>
                      <a:schemeClr val="bg1"/>
                    </a:solidFill>
                    <a:effectLst/>
                    <a:uLnTx/>
                    <a:uFillTx/>
                    <a:latin typeface="+mj-lt"/>
                  </a:rPr>
                  <a: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bg1"/>
                    </a:solidFill>
                    <a:latin typeface="+mj-lt"/>
                  </a:rPr>
                  <a:t>Abandonment and Destruction </a:t>
                </a:r>
                <a:endParaRPr kumimoji="0" lang="en-US" sz="1100" b="0" i="0" u="none" strike="noStrike" kern="1200" cap="none" spc="0" normalizeH="0" baseline="0" noProof="0" dirty="0">
                  <a:ln>
                    <a:noFill/>
                  </a:ln>
                  <a:solidFill>
                    <a:schemeClr val="bg1"/>
                  </a:solidFill>
                  <a:effectLst/>
                  <a:uLnTx/>
                  <a:uFillTx/>
                  <a:latin typeface="+mj-lt"/>
                </a:endParaRPr>
              </a:p>
            </p:txBody>
          </p:sp>
          <p:sp>
            <p:nvSpPr>
              <p:cNvPr id="29" name="Flowchart: Process 28">
                <a:extLst>
                  <a:ext uri="{FF2B5EF4-FFF2-40B4-BE49-F238E27FC236}">
                    <a16:creationId xmlns:a16="http://schemas.microsoft.com/office/drawing/2014/main" id="{019DD929-2172-C3D4-E195-EE7234BACA98}"/>
                  </a:ext>
                </a:extLst>
              </p:cNvPr>
              <p:cNvSpPr/>
              <p:nvPr/>
            </p:nvSpPr>
            <p:spPr>
              <a:xfrm>
                <a:off x="6604608" y="3174453"/>
                <a:ext cx="2290273" cy="436946"/>
              </a:xfrm>
              <a:prstGeom prst="flowChartProcess">
                <a:avLst/>
              </a:prstGeom>
              <a:solidFill>
                <a:schemeClr val="bg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j-lt"/>
                    <a:ea typeface="+mn-ea"/>
                    <a:cs typeface="+mn-cs"/>
                  </a:rPr>
                  <a:t>RTD 2 – Last Chance (2 Days)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mj-lt"/>
                    <a:ea typeface="+mn-ea"/>
                    <a:cs typeface="+mn-cs"/>
                  </a:rPr>
                  <a:t>All Customers </a:t>
                </a:r>
              </a:p>
            </p:txBody>
          </p:sp>
        </p:grpSp>
      </p:grpSp>
    </p:spTree>
    <p:extLst>
      <p:ext uri="{BB962C8B-B14F-4D97-AF65-F5344CB8AC3E}">
        <p14:creationId xmlns:p14="http://schemas.microsoft.com/office/powerpoint/2010/main" val="3454992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E7BBD226-8F82-A96D-5B3D-874F572EF2B1}"/>
              </a:ext>
            </a:extLst>
          </p:cNvPr>
          <p:cNvSpPr>
            <a:spLocks noGrp="1"/>
          </p:cNvSpPr>
          <p:nvPr>
            <p:ph type="body" sz="quarter" idx="10"/>
          </p:nvPr>
        </p:nvSpPr>
        <p:spPr/>
        <p:txBody>
          <a:bodyPr/>
          <a:lstStyle/>
          <a:p>
            <a:r>
              <a:rPr lang="en-US" dirty="0"/>
              <a:t>Donation Allocation</a:t>
            </a:r>
          </a:p>
        </p:txBody>
      </p:sp>
      <p:sp>
        <p:nvSpPr>
          <p:cNvPr id="12" name="Title 11">
            <a:extLst>
              <a:ext uri="{FF2B5EF4-FFF2-40B4-BE49-F238E27FC236}">
                <a16:creationId xmlns:a16="http://schemas.microsoft.com/office/drawing/2014/main" id="{845F9292-88EB-5838-6CFD-89CEF8CCE10A}"/>
              </a:ext>
            </a:extLst>
          </p:cNvPr>
          <p:cNvSpPr>
            <a:spLocks noGrp="1"/>
          </p:cNvSpPr>
          <p:nvPr>
            <p:ph type="title"/>
          </p:nvPr>
        </p:nvSpPr>
        <p:spPr/>
        <p:txBody>
          <a:bodyPr/>
          <a:lstStyle/>
          <a:p>
            <a:r>
              <a:rPr lang="en-US" dirty="0"/>
              <a:t>Disposal Overview</a:t>
            </a:r>
          </a:p>
        </p:txBody>
      </p:sp>
      <p:sp>
        <p:nvSpPr>
          <p:cNvPr id="4" name="Slide Number Placeholder 3">
            <a:extLst>
              <a:ext uri="{FF2B5EF4-FFF2-40B4-BE49-F238E27FC236}">
                <a16:creationId xmlns:a16="http://schemas.microsoft.com/office/drawing/2014/main" id="{3E8606D2-1119-D405-D5F3-CFE0053C5057}"/>
              </a:ext>
            </a:extLst>
          </p:cNvPr>
          <p:cNvSpPr>
            <a:spLocks noGrp="1"/>
          </p:cNvSpPr>
          <p:nvPr>
            <p:ph type="sldNum" sz="quarter" idx="4"/>
          </p:nvPr>
        </p:nvSpPr>
        <p:spPr/>
        <p:txBody>
          <a:bodyPr/>
          <a:lstStyle/>
          <a:p>
            <a:fld id="{165700FE-BCEC-4E84-BA78-D55E132666CC}" type="slidenum">
              <a:rPr lang="en-US" sz="1000" smtClean="0"/>
              <a:pPr/>
              <a:t>5</a:t>
            </a:fld>
            <a:endParaRPr lang="en-US" dirty="0"/>
          </a:p>
        </p:txBody>
      </p:sp>
      <p:sp>
        <p:nvSpPr>
          <p:cNvPr id="5" name="Rectangle 4">
            <a:extLst>
              <a:ext uri="{FF2B5EF4-FFF2-40B4-BE49-F238E27FC236}">
                <a16:creationId xmlns:a16="http://schemas.microsoft.com/office/drawing/2014/main" id="{8D16761C-3816-042F-15B3-37901F57C5E0}"/>
              </a:ext>
            </a:extLst>
          </p:cNvPr>
          <p:cNvSpPr/>
          <p:nvPr/>
        </p:nvSpPr>
        <p:spPr>
          <a:xfrm>
            <a:off x="203202" y="2182175"/>
            <a:ext cx="9753600" cy="2525085"/>
          </a:xfrm>
          <a:prstGeom prst="rect">
            <a:avLst/>
          </a:prstGeom>
          <a:gradFill flip="none" rotWithShape="1">
            <a:gsLst>
              <a:gs pos="56000">
                <a:schemeClr val="tx2">
                  <a:lumMod val="20000"/>
                  <a:lumOff val="80000"/>
                </a:schemeClr>
              </a:gs>
              <a:gs pos="82000">
                <a:schemeClr val="tx2">
                  <a:lumMod val="20000"/>
                  <a:lumOff val="80000"/>
                </a:schemeClr>
              </a:gs>
              <a:gs pos="55000">
                <a:schemeClr val="accent6">
                  <a:lumMod val="40000"/>
                  <a:lumOff val="60000"/>
                </a:schemeClr>
              </a:gs>
              <a:gs pos="100000">
                <a:schemeClr val="tx2">
                  <a:lumMod val="20000"/>
                  <a:lumOff val="80000"/>
                </a:schemeClr>
              </a:gs>
              <a:gs pos="65000">
                <a:schemeClr val="tx2">
                  <a:lumMod val="20000"/>
                  <a:lumOff val="80000"/>
                </a:schemeClr>
              </a:gs>
              <a:gs pos="70794">
                <a:schemeClr val="tx2">
                  <a:lumMod val="20000"/>
                  <a:lumOff val="80000"/>
                </a:schemeClr>
              </a:gs>
              <a:gs pos="90262">
                <a:schemeClr val="tx2">
                  <a:lumMod val="20000"/>
                  <a:lumOff val="80000"/>
                </a:schemeClr>
              </a:gs>
              <a:gs pos="87000">
                <a:schemeClr val="tx2">
                  <a:lumMod val="20000"/>
                  <a:lumOff val="8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aphicFrame>
        <p:nvGraphicFramePr>
          <p:cNvPr id="6" name="Diagram 5">
            <a:extLst>
              <a:ext uri="{FF2B5EF4-FFF2-40B4-BE49-F238E27FC236}">
                <a16:creationId xmlns:a16="http://schemas.microsoft.com/office/drawing/2014/main" id="{A3EB59A6-377E-29C0-D510-7BCB5397CCEB}"/>
              </a:ext>
            </a:extLst>
          </p:cNvPr>
          <p:cNvGraphicFramePr/>
          <p:nvPr>
            <p:extLst>
              <p:ext uri="{D42A27DB-BD31-4B8C-83A1-F6EECF244321}">
                <p14:modId xmlns:p14="http://schemas.microsoft.com/office/powerpoint/2010/main" val="3348064848"/>
              </p:ext>
            </p:extLst>
          </p:nvPr>
        </p:nvGraphicFramePr>
        <p:xfrm>
          <a:off x="1463423" y="2026375"/>
          <a:ext cx="8249539" cy="19238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8CD00804-FE2D-E29E-BC4A-065ADAC7EDB7}"/>
              </a:ext>
            </a:extLst>
          </p:cNvPr>
          <p:cNvSpPr txBox="1"/>
          <p:nvPr/>
        </p:nvSpPr>
        <p:spPr>
          <a:xfrm>
            <a:off x="2634103" y="2157419"/>
            <a:ext cx="928459" cy="39178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Excess</a:t>
            </a:r>
          </a:p>
        </p:txBody>
      </p:sp>
      <p:sp>
        <p:nvSpPr>
          <p:cNvPr id="9" name="TextBox 8">
            <a:extLst>
              <a:ext uri="{FF2B5EF4-FFF2-40B4-BE49-F238E27FC236}">
                <a16:creationId xmlns:a16="http://schemas.microsoft.com/office/drawing/2014/main" id="{9167E339-087C-A083-E951-56D2D1387EA8}"/>
              </a:ext>
            </a:extLst>
          </p:cNvPr>
          <p:cNvSpPr txBox="1"/>
          <p:nvPr/>
        </p:nvSpPr>
        <p:spPr>
          <a:xfrm>
            <a:off x="7213032" y="2157419"/>
            <a:ext cx="966931" cy="39178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Surplus</a:t>
            </a:r>
          </a:p>
        </p:txBody>
      </p:sp>
      <p:sp>
        <p:nvSpPr>
          <p:cNvPr id="10" name="TextBox 9">
            <a:extLst>
              <a:ext uri="{FF2B5EF4-FFF2-40B4-BE49-F238E27FC236}">
                <a16:creationId xmlns:a16="http://schemas.microsoft.com/office/drawing/2014/main" id="{91C107F3-DF02-41CA-B45F-9A4EDA5A793A}"/>
              </a:ext>
            </a:extLst>
          </p:cNvPr>
          <p:cNvSpPr txBox="1"/>
          <p:nvPr/>
        </p:nvSpPr>
        <p:spPr>
          <a:xfrm>
            <a:off x="297519" y="2828648"/>
            <a:ext cx="1018227" cy="39178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CONUS</a:t>
            </a:r>
          </a:p>
        </p:txBody>
      </p:sp>
      <p:sp>
        <p:nvSpPr>
          <p:cNvPr id="14" name="Rectangle: Rounded Corners 13">
            <a:extLst>
              <a:ext uri="{FF2B5EF4-FFF2-40B4-BE49-F238E27FC236}">
                <a16:creationId xmlns:a16="http://schemas.microsoft.com/office/drawing/2014/main" id="{E8A5A67B-4FA9-6AE0-0D77-C51FD29A60E1}"/>
              </a:ext>
            </a:extLst>
          </p:cNvPr>
          <p:cNvSpPr/>
          <p:nvPr/>
        </p:nvSpPr>
        <p:spPr>
          <a:xfrm>
            <a:off x="5621482" y="2549206"/>
            <a:ext cx="1347710" cy="921358"/>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3BD07A7-17CD-7978-878E-395590C2C76E}"/>
              </a:ext>
            </a:extLst>
          </p:cNvPr>
          <p:cNvSpPr txBox="1"/>
          <p:nvPr/>
        </p:nvSpPr>
        <p:spPr>
          <a:xfrm>
            <a:off x="1463423" y="4892204"/>
            <a:ext cx="7436354" cy="2031325"/>
          </a:xfrm>
          <a:prstGeom prst="rect">
            <a:avLst/>
          </a:prstGeom>
          <a:noFill/>
        </p:spPr>
        <p:txBody>
          <a:bodyPr wrap="square" rtlCol="0">
            <a:spAutoFit/>
          </a:bodyPr>
          <a:lstStyle/>
          <a:p>
            <a:pPr algn="ctr"/>
            <a:r>
              <a:rPr lang="en-US" dirty="0"/>
              <a:t>Disposition Service Field Sites need to have the approved/signed Transfer Order by the end of the Donation Allocation period. </a:t>
            </a:r>
          </a:p>
          <a:p>
            <a:pPr algn="ctr"/>
            <a:r>
              <a:rPr lang="en-US" dirty="0"/>
              <a:t>Each day the property is still visible, it is also visible on RTD Web for DOD customer to still request.</a:t>
            </a:r>
          </a:p>
          <a:p>
            <a:pPr algn="ctr"/>
            <a:endParaRPr lang="en-US" dirty="0"/>
          </a:p>
          <a:p>
            <a:pPr algn="ctr"/>
            <a:r>
              <a:rPr lang="en-US" dirty="0"/>
              <a:t>At the end of this 5 day allocation period </a:t>
            </a:r>
            <a:r>
              <a:rPr lang="en-US" dirty="0" err="1"/>
              <a:t>Demil</a:t>
            </a:r>
            <a:r>
              <a:rPr lang="en-US" dirty="0"/>
              <a:t> A and Q6 property rolls to sales.</a:t>
            </a:r>
          </a:p>
        </p:txBody>
      </p:sp>
    </p:spTree>
    <p:extLst>
      <p:ext uri="{BB962C8B-B14F-4D97-AF65-F5344CB8AC3E}">
        <p14:creationId xmlns:p14="http://schemas.microsoft.com/office/powerpoint/2010/main" val="585819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0D621-ACD5-44AC-CB4A-DAABC90336C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8BE381E-E1BD-7FBB-1B5B-A9C1F477585B}"/>
              </a:ext>
            </a:extLst>
          </p:cNvPr>
          <p:cNvSpPr>
            <a:spLocks noGrp="1"/>
          </p:cNvSpPr>
          <p:nvPr>
            <p:ph type="title"/>
          </p:nvPr>
        </p:nvSpPr>
        <p:spPr/>
        <p:txBody>
          <a:bodyPr/>
          <a:lstStyle/>
          <a:p>
            <a:r>
              <a:rPr lang="en-US" dirty="0"/>
              <a:t>Reutilization/Transfer/Donation (R/T/D)</a:t>
            </a:r>
          </a:p>
        </p:txBody>
      </p:sp>
      <p:sp>
        <p:nvSpPr>
          <p:cNvPr id="4" name="Slide Number Placeholder 3">
            <a:extLst>
              <a:ext uri="{FF2B5EF4-FFF2-40B4-BE49-F238E27FC236}">
                <a16:creationId xmlns:a16="http://schemas.microsoft.com/office/drawing/2014/main" id="{7F4124A7-D722-DB9F-F1A8-990EBE933D7A}"/>
              </a:ext>
            </a:extLst>
          </p:cNvPr>
          <p:cNvSpPr>
            <a:spLocks noGrp="1"/>
          </p:cNvSpPr>
          <p:nvPr>
            <p:ph type="sldNum" sz="quarter" idx="4"/>
          </p:nvPr>
        </p:nvSpPr>
        <p:spPr/>
        <p:txBody>
          <a:bodyPr/>
          <a:lstStyle/>
          <a:p>
            <a:fld id="{165700FE-BCEC-4E84-BA78-D55E132666CC}" type="slidenum">
              <a:rPr lang="en-US" sz="1000" smtClean="0"/>
              <a:pPr/>
              <a:t>6</a:t>
            </a:fld>
            <a:endParaRPr lang="en-US" dirty="0"/>
          </a:p>
        </p:txBody>
      </p:sp>
      <p:grpSp>
        <p:nvGrpSpPr>
          <p:cNvPr id="27" name="Group 26">
            <a:extLst>
              <a:ext uri="{FF2B5EF4-FFF2-40B4-BE49-F238E27FC236}">
                <a16:creationId xmlns:a16="http://schemas.microsoft.com/office/drawing/2014/main" id="{05226134-1B2D-400D-B503-270801B4A141}"/>
              </a:ext>
            </a:extLst>
          </p:cNvPr>
          <p:cNvGrpSpPr/>
          <p:nvPr/>
        </p:nvGrpSpPr>
        <p:grpSpPr>
          <a:xfrm>
            <a:off x="903221" y="1735143"/>
            <a:ext cx="8985173" cy="4275966"/>
            <a:chOff x="180262" y="1221794"/>
            <a:chExt cx="8793281" cy="3805565"/>
          </a:xfrm>
        </p:grpSpPr>
        <p:sp>
          <p:nvSpPr>
            <p:cNvPr id="3" name="Freeform: Shape 2">
              <a:extLst>
                <a:ext uri="{FF2B5EF4-FFF2-40B4-BE49-F238E27FC236}">
                  <a16:creationId xmlns:a16="http://schemas.microsoft.com/office/drawing/2014/main" id="{031CFD36-EF34-CF4F-E6A7-2FFAE76B2489}"/>
                </a:ext>
              </a:extLst>
            </p:cNvPr>
            <p:cNvSpPr/>
            <p:nvPr/>
          </p:nvSpPr>
          <p:spPr>
            <a:xfrm>
              <a:off x="225069" y="1221794"/>
              <a:ext cx="5240630" cy="376237"/>
            </a:xfrm>
            <a:custGeom>
              <a:avLst/>
              <a:gdLst>
                <a:gd name="connsiteX0" fmla="*/ 0 w 5240630"/>
                <a:gd name="connsiteY0" fmla="*/ 37624 h 376237"/>
                <a:gd name="connsiteX1" fmla="*/ 37624 w 5240630"/>
                <a:gd name="connsiteY1" fmla="*/ 0 h 376237"/>
                <a:gd name="connsiteX2" fmla="*/ 5203006 w 5240630"/>
                <a:gd name="connsiteY2" fmla="*/ 0 h 376237"/>
                <a:gd name="connsiteX3" fmla="*/ 5240630 w 5240630"/>
                <a:gd name="connsiteY3" fmla="*/ 37624 h 376237"/>
                <a:gd name="connsiteX4" fmla="*/ 5240630 w 5240630"/>
                <a:gd name="connsiteY4" fmla="*/ 338613 h 376237"/>
                <a:gd name="connsiteX5" fmla="*/ 5203006 w 5240630"/>
                <a:gd name="connsiteY5" fmla="*/ 376237 h 376237"/>
                <a:gd name="connsiteX6" fmla="*/ 37624 w 5240630"/>
                <a:gd name="connsiteY6" fmla="*/ 376237 h 376237"/>
                <a:gd name="connsiteX7" fmla="*/ 0 w 5240630"/>
                <a:gd name="connsiteY7" fmla="*/ 338613 h 376237"/>
                <a:gd name="connsiteX8" fmla="*/ 0 w 5240630"/>
                <a:gd name="connsiteY8" fmla="*/ 37624 h 37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40630" h="376237">
                  <a:moveTo>
                    <a:pt x="0" y="37624"/>
                  </a:moveTo>
                  <a:cubicBezTo>
                    <a:pt x="0" y="16845"/>
                    <a:pt x="16845" y="0"/>
                    <a:pt x="37624" y="0"/>
                  </a:cubicBezTo>
                  <a:lnTo>
                    <a:pt x="5203006" y="0"/>
                  </a:lnTo>
                  <a:cubicBezTo>
                    <a:pt x="5223785" y="0"/>
                    <a:pt x="5240630" y="16845"/>
                    <a:pt x="5240630" y="37624"/>
                  </a:cubicBezTo>
                  <a:lnTo>
                    <a:pt x="5240630" y="338613"/>
                  </a:lnTo>
                  <a:cubicBezTo>
                    <a:pt x="5240630" y="359392"/>
                    <a:pt x="5223785" y="376237"/>
                    <a:pt x="5203006" y="376237"/>
                  </a:cubicBezTo>
                  <a:lnTo>
                    <a:pt x="37624" y="376237"/>
                  </a:lnTo>
                  <a:cubicBezTo>
                    <a:pt x="16845" y="376237"/>
                    <a:pt x="0" y="359392"/>
                    <a:pt x="0" y="338613"/>
                  </a:cubicBezTo>
                  <a:lnTo>
                    <a:pt x="0" y="37624"/>
                  </a:lnTo>
                  <a:close/>
                </a:path>
              </a:pathLst>
            </a:custGeom>
            <a:solidFill>
              <a:srgbClr val="C9AD62"/>
            </a:solidFill>
            <a:ln>
              <a:noFill/>
            </a:ln>
            <a:effectLst/>
          </p:spPr>
          <p:style>
            <a:lnRef idx="0">
              <a:scrgbClr r="0" g="0" b="0"/>
            </a:lnRef>
            <a:fillRef idx="3">
              <a:scrgbClr r="0" g="0" b="0"/>
            </a:fillRef>
            <a:effectRef idx="2">
              <a:scrgbClr r="0" g="0" b="0"/>
            </a:effectRef>
            <a:fontRef idx="minor">
              <a:schemeClr val="lt1"/>
            </a:fontRef>
          </p:style>
          <p:txBody>
            <a:bodyPr spcFirstLastPara="0" vert="horz" wrap="square" lIns="87220" tIns="87220" rIns="87220" bIns="8722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schemeClr val="bg1"/>
                  </a:solidFill>
                  <a:uLnTx/>
                  <a:uFillTx/>
                  <a:latin typeface="+mj-lt"/>
                  <a:ea typeface="+mn-ea"/>
                  <a:cs typeface="Times New Roman" panose="02020603050405020304" pitchFamily="18" charset="0"/>
                </a:rPr>
                <a:t>Excess</a:t>
              </a:r>
            </a:p>
          </p:txBody>
        </p:sp>
        <p:sp>
          <p:nvSpPr>
            <p:cNvPr id="7" name="Freeform: Shape 6">
              <a:extLst>
                <a:ext uri="{FF2B5EF4-FFF2-40B4-BE49-F238E27FC236}">
                  <a16:creationId xmlns:a16="http://schemas.microsoft.com/office/drawing/2014/main" id="{D8CCC1B9-85B3-E681-E281-A52B3E624323}"/>
                </a:ext>
              </a:extLst>
            </p:cNvPr>
            <p:cNvSpPr/>
            <p:nvPr/>
          </p:nvSpPr>
          <p:spPr>
            <a:xfrm>
              <a:off x="5710603" y="1331308"/>
              <a:ext cx="520307" cy="590594"/>
            </a:xfrm>
            <a:custGeom>
              <a:avLst/>
              <a:gdLst>
                <a:gd name="connsiteX0" fmla="*/ 0 w 520307"/>
                <a:gd name="connsiteY0" fmla="*/ 118119 h 590594"/>
                <a:gd name="connsiteX1" fmla="*/ 260154 w 520307"/>
                <a:gd name="connsiteY1" fmla="*/ 118119 h 590594"/>
                <a:gd name="connsiteX2" fmla="*/ 260154 w 520307"/>
                <a:gd name="connsiteY2" fmla="*/ 0 h 590594"/>
                <a:gd name="connsiteX3" fmla="*/ 520307 w 520307"/>
                <a:gd name="connsiteY3" fmla="*/ 295297 h 590594"/>
                <a:gd name="connsiteX4" fmla="*/ 260154 w 520307"/>
                <a:gd name="connsiteY4" fmla="*/ 590594 h 590594"/>
                <a:gd name="connsiteX5" fmla="*/ 260154 w 520307"/>
                <a:gd name="connsiteY5" fmla="*/ 472475 h 590594"/>
                <a:gd name="connsiteX6" fmla="*/ 0 w 520307"/>
                <a:gd name="connsiteY6" fmla="*/ 472475 h 590594"/>
                <a:gd name="connsiteX7" fmla="*/ 0 w 520307"/>
                <a:gd name="connsiteY7" fmla="*/ 118119 h 59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0307" h="590594">
                  <a:moveTo>
                    <a:pt x="0" y="118119"/>
                  </a:moveTo>
                  <a:lnTo>
                    <a:pt x="260154" y="118119"/>
                  </a:lnTo>
                  <a:lnTo>
                    <a:pt x="260154" y="0"/>
                  </a:lnTo>
                  <a:lnTo>
                    <a:pt x="520307" y="295297"/>
                  </a:lnTo>
                  <a:lnTo>
                    <a:pt x="260154" y="590594"/>
                  </a:lnTo>
                  <a:lnTo>
                    <a:pt x="260154" y="472475"/>
                  </a:lnTo>
                  <a:lnTo>
                    <a:pt x="0" y="472475"/>
                  </a:lnTo>
                  <a:lnTo>
                    <a:pt x="0" y="118119"/>
                  </a:lnTo>
                  <a:close/>
                </a:path>
              </a:pathLst>
            </a:custGeom>
            <a:solidFill>
              <a:srgbClr val="C9AD62"/>
            </a:solidFill>
            <a:ln>
              <a:noFill/>
            </a:ln>
            <a:effectLst/>
          </p:spPr>
          <p:style>
            <a:lnRef idx="0">
              <a:scrgbClr r="0" g="0" b="0"/>
            </a:lnRef>
            <a:fillRef idx="3">
              <a:scrgbClr r="0" g="0" b="0"/>
            </a:fillRef>
            <a:effectRef idx="2">
              <a:scrgbClr r="0" g="0" b="0"/>
            </a:effectRef>
            <a:fontRef idx="minor">
              <a:schemeClr val="lt1"/>
            </a:fontRef>
          </p:style>
          <p:txBody>
            <a:bodyPr spcFirstLastPara="0" vert="horz" wrap="square" lIns="0" tIns="118119" rIns="156092" bIns="118119"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en-US" sz="1800" b="0" i="0" u="none" strike="noStrike" kern="1200" cap="none" spc="0" normalizeH="0" baseline="0" noProof="0" dirty="0">
                <a:ln>
                  <a:noFill/>
                </a:ln>
                <a:solidFill>
                  <a:sysClr val="windowText" lastClr="000000"/>
                </a:solidFill>
                <a:uLnTx/>
                <a:uFillTx/>
                <a:latin typeface="+mj-lt"/>
                <a:ea typeface="+mn-ea"/>
                <a:cs typeface="Arial" pitchFamily="34" charset="0"/>
              </a:endParaRPr>
            </a:p>
          </p:txBody>
        </p:sp>
        <p:sp>
          <p:nvSpPr>
            <p:cNvPr id="8" name="Freeform: Shape 7">
              <a:extLst>
                <a:ext uri="{FF2B5EF4-FFF2-40B4-BE49-F238E27FC236}">
                  <a16:creationId xmlns:a16="http://schemas.microsoft.com/office/drawing/2014/main" id="{3856DEC0-46DD-D8DA-7FDE-FAE51447C11A}"/>
                </a:ext>
              </a:extLst>
            </p:cNvPr>
            <p:cNvSpPr/>
            <p:nvPr/>
          </p:nvSpPr>
          <p:spPr>
            <a:xfrm>
              <a:off x="6428931" y="1221794"/>
              <a:ext cx="2544612" cy="376237"/>
            </a:xfrm>
            <a:custGeom>
              <a:avLst/>
              <a:gdLst>
                <a:gd name="connsiteX0" fmla="*/ 0 w 2544612"/>
                <a:gd name="connsiteY0" fmla="*/ 37624 h 376237"/>
                <a:gd name="connsiteX1" fmla="*/ 37624 w 2544612"/>
                <a:gd name="connsiteY1" fmla="*/ 0 h 376237"/>
                <a:gd name="connsiteX2" fmla="*/ 2506988 w 2544612"/>
                <a:gd name="connsiteY2" fmla="*/ 0 h 376237"/>
                <a:gd name="connsiteX3" fmla="*/ 2544612 w 2544612"/>
                <a:gd name="connsiteY3" fmla="*/ 37624 h 376237"/>
                <a:gd name="connsiteX4" fmla="*/ 2544612 w 2544612"/>
                <a:gd name="connsiteY4" fmla="*/ 338613 h 376237"/>
                <a:gd name="connsiteX5" fmla="*/ 2506988 w 2544612"/>
                <a:gd name="connsiteY5" fmla="*/ 376237 h 376237"/>
                <a:gd name="connsiteX6" fmla="*/ 37624 w 2544612"/>
                <a:gd name="connsiteY6" fmla="*/ 376237 h 376237"/>
                <a:gd name="connsiteX7" fmla="*/ 0 w 2544612"/>
                <a:gd name="connsiteY7" fmla="*/ 338613 h 376237"/>
                <a:gd name="connsiteX8" fmla="*/ 0 w 2544612"/>
                <a:gd name="connsiteY8" fmla="*/ 37624 h 37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4612" h="376237">
                  <a:moveTo>
                    <a:pt x="0" y="37624"/>
                  </a:moveTo>
                  <a:cubicBezTo>
                    <a:pt x="0" y="16845"/>
                    <a:pt x="16845" y="0"/>
                    <a:pt x="37624" y="0"/>
                  </a:cubicBezTo>
                  <a:lnTo>
                    <a:pt x="2506988" y="0"/>
                  </a:lnTo>
                  <a:cubicBezTo>
                    <a:pt x="2527767" y="0"/>
                    <a:pt x="2544612" y="16845"/>
                    <a:pt x="2544612" y="37624"/>
                  </a:cubicBezTo>
                  <a:lnTo>
                    <a:pt x="2544612" y="338613"/>
                  </a:lnTo>
                  <a:cubicBezTo>
                    <a:pt x="2544612" y="359392"/>
                    <a:pt x="2527767" y="376237"/>
                    <a:pt x="2506988" y="376237"/>
                  </a:cubicBezTo>
                  <a:lnTo>
                    <a:pt x="37624" y="376237"/>
                  </a:lnTo>
                  <a:cubicBezTo>
                    <a:pt x="16845" y="376237"/>
                    <a:pt x="0" y="359392"/>
                    <a:pt x="0" y="338613"/>
                  </a:cubicBezTo>
                  <a:lnTo>
                    <a:pt x="0" y="37624"/>
                  </a:lnTo>
                  <a:close/>
                </a:path>
              </a:pathLst>
            </a:custGeom>
            <a:solidFill>
              <a:srgbClr val="C9AD62"/>
            </a:solidFill>
            <a:ln>
              <a:noFill/>
            </a:ln>
            <a:effectLst/>
          </p:spPr>
          <p:style>
            <a:lnRef idx="0">
              <a:scrgbClr r="0" g="0" b="0"/>
            </a:lnRef>
            <a:fillRef idx="3">
              <a:scrgbClr r="0" g="0" b="0"/>
            </a:fillRef>
            <a:effectRef idx="2">
              <a:scrgbClr r="0" g="0" b="0"/>
            </a:effectRef>
            <a:fontRef idx="minor">
              <a:schemeClr val="lt1"/>
            </a:fontRef>
          </p:style>
          <p:txBody>
            <a:bodyPr spcFirstLastPara="0" vert="horz" wrap="square" lIns="87220" tIns="87220" rIns="87220" bIns="8722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schemeClr val="bg1"/>
                  </a:solidFill>
                  <a:uLnTx/>
                  <a:uFillTx/>
                  <a:latin typeface="+mj-lt"/>
                  <a:ea typeface="+mn-ea"/>
                  <a:cs typeface="Times New Roman" panose="02020603050405020304" pitchFamily="18" charset="0"/>
                </a:rPr>
                <a:t>Surplus</a:t>
              </a:r>
            </a:p>
          </p:txBody>
        </p:sp>
        <p:grpSp>
          <p:nvGrpSpPr>
            <p:cNvPr id="9" name="Group 8">
              <a:extLst>
                <a:ext uri="{FF2B5EF4-FFF2-40B4-BE49-F238E27FC236}">
                  <a16:creationId xmlns:a16="http://schemas.microsoft.com/office/drawing/2014/main" id="{F6204123-75D2-3EC0-66D0-74BFCEDA0EFE}"/>
                </a:ext>
              </a:extLst>
            </p:cNvPr>
            <p:cNvGrpSpPr/>
            <p:nvPr/>
          </p:nvGrpSpPr>
          <p:grpSpPr>
            <a:xfrm>
              <a:off x="225069" y="1661851"/>
              <a:ext cx="2527550" cy="376237"/>
              <a:chOff x="47839" y="0"/>
              <a:chExt cx="5240630" cy="376237"/>
            </a:xfrm>
            <a:solidFill>
              <a:srgbClr val="0070C0"/>
            </a:solidFill>
            <a:effectLst/>
          </p:grpSpPr>
          <p:sp>
            <p:nvSpPr>
              <p:cNvPr id="10" name="Rectangle: Rounded Corners 9">
                <a:extLst>
                  <a:ext uri="{FF2B5EF4-FFF2-40B4-BE49-F238E27FC236}">
                    <a16:creationId xmlns:a16="http://schemas.microsoft.com/office/drawing/2014/main" id="{41BFF603-A9F5-2A9F-4B93-9BD498FF719B}"/>
                  </a:ext>
                </a:extLst>
              </p:cNvPr>
              <p:cNvSpPr/>
              <p:nvPr/>
            </p:nvSpPr>
            <p:spPr>
              <a:xfrm>
                <a:off x="47839" y="0"/>
                <a:ext cx="5240630" cy="376237"/>
              </a:xfrm>
              <a:prstGeom prst="roundRect">
                <a:avLst>
                  <a:gd name="adj" fmla="val 10000"/>
                </a:avLst>
              </a:prstGeom>
              <a:grp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uLnTx/>
                  <a:uFillTx/>
                  <a:latin typeface="+mj-lt"/>
                  <a:ea typeface="+mn-ea"/>
                  <a:cs typeface="+mn-cs"/>
                </a:endParaRPr>
              </a:p>
            </p:txBody>
          </p:sp>
          <p:sp>
            <p:nvSpPr>
              <p:cNvPr id="11" name="Rectangle: Rounded Corners 4">
                <a:extLst>
                  <a:ext uri="{FF2B5EF4-FFF2-40B4-BE49-F238E27FC236}">
                    <a16:creationId xmlns:a16="http://schemas.microsoft.com/office/drawing/2014/main" id="{C61740DD-20BF-5D24-5663-6137ADE51FA8}"/>
                  </a:ext>
                </a:extLst>
              </p:cNvPr>
              <p:cNvSpPr txBox="1"/>
              <p:nvPr/>
            </p:nvSpPr>
            <p:spPr>
              <a:xfrm>
                <a:off x="58859" y="11020"/>
                <a:ext cx="5218590" cy="354197"/>
              </a:xfrm>
              <a:prstGeom prst="rect">
                <a:avLst/>
              </a:prstGeom>
              <a:solidFill>
                <a:srgbClr val="C9AD62"/>
              </a:solidFill>
              <a:ln>
                <a:no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schemeClr val="bg1"/>
                    </a:solidFill>
                    <a:uLnTx/>
                    <a:uFillTx/>
                    <a:latin typeface="+mj-lt"/>
                    <a:ea typeface="+mn-ea"/>
                    <a:cs typeface="Times New Roman" panose="02020603050405020304" pitchFamily="18" charset="0"/>
                  </a:rPr>
                  <a:t>Reutilization</a:t>
                </a:r>
              </a:p>
            </p:txBody>
          </p:sp>
        </p:grpSp>
        <p:grpSp>
          <p:nvGrpSpPr>
            <p:cNvPr id="12" name="Group 11">
              <a:extLst>
                <a:ext uri="{FF2B5EF4-FFF2-40B4-BE49-F238E27FC236}">
                  <a16:creationId xmlns:a16="http://schemas.microsoft.com/office/drawing/2014/main" id="{F209FE11-E1AB-8803-05FA-7B96A2A87B87}"/>
                </a:ext>
              </a:extLst>
            </p:cNvPr>
            <p:cNvGrpSpPr/>
            <p:nvPr/>
          </p:nvGrpSpPr>
          <p:grpSpPr>
            <a:xfrm>
              <a:off x="2938149" y="1661851"/>
              <a:ext cx="2527550" cy="376237"/>
              <a:chOff x="47839" y="0"/>
              <a:chExt cx="5240630" cy="376237"/>
            </a:xfrm>
            <a:solidFill>
              <a:srgbClr val="0070C0"/>
            </a:solidFill>
            <a:effectLst/>
          </p:grpSpPr>
          <p:sp>
            <p:nvSpPr>
              <p:cNvPr id="13" name="Rectangle: Rounded Corners 12">
                <a:extLst>
                  <a:ext uri="{FF2B5EF4-FFF2-40B4-BE49-F238E27FC236}">
                    <a16:creationId xmlns:a16="http://schemas.microsoft.com/office/drawing/2014/main" id="{38AD981D-F5BE-5992-B931-7CAB5FC69B55}"/>
                  </a:ext>
                </a:extLst>
              </p:cNvPr>
              <p:cNvSpPr/>
              <p:nvPr/>
            </p:nvSpPr>
            <p:spPr>
              <a:xfrm>
                <a:off x="47839" y="0"/>
                <a:ext cx="5240630" cy="376237"/>
              </a:xfrm>
              <a:prstGeom prst="roundRect">
                <a:avLst>
                  <a:gd name="adj" fmla="val 10000"/>
                </a:avLst>
              </a:prstGeom>
              <a:grp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uLnTx/>
                  <a:uFillTx/>
                  <a:latin typeface="+mj-lt"/>
                  <a:ea typeface="+mn-ea"/>
                  <a:cs typeface="+mn-cs"/>
                </a:endParaRPr>
              </a:p>
            </p:txBody>
          </p:sp>
          <p:sp>
            <p:nvSpPr>
              <p:cNvPr id="14" name="Rectangle: Rounded Corners 4">
                <a:extLst>
                  <a:ext uri="{FF2B5EF4-FFF2-40B4-BE49-F238E27FC236}">
                    <a16:creationId xmlns:a16="http://schemas.microsoft.com/office/drawing/2014/main" id="{76AA0ED6-DEE7-D6C4-49AD-6775D9F2A01C}"/>
                  </a:ext>
                </a:extLst>
              </p:cNvPr>
              <p:cNvSpPr txBox="1"/>
              <p:nvPr/>
            </p:nvSpPr>
            <p:spPr>
              <a:xfrm>
                <a:off x="58859" y="11020"/>
                <a:ext cx="5218590" cy="354197"/>
              </a:xfrm>
              <a:prstGeom prst="rect">
                <a:avLst/>
              </a:prstGeom>
              <a:solidFill>
                <a:srgbClr val="C9AD62"/>
              </a:solidFill>
              <a:ln>
                <a:no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schemeClr val="bg1"/>
                    </a:solidFill>
                    <a:uLnTx/>
                    <a:uFillTx/>
                    <a:latin typeface="+mj-lt"/>
                    <a:ea typeface="+mn-ea"/>
                    <a:cs typeface="Times New Roman" panose="02020603050405020304" pitchFamily="18" charset="0"/>
                  </a:rPr>
                  <a:t>Transfer</a:t>
                </a:r>
              </a:p>
            </p:txBody>
          </p:sp>
        </p:grpSp>
        <p:grpSp>
          <p:nvGrpSpPr>
            <p:cNvPr id="15" name="Group 14">
              <a:extLst>
                <a:ext uri="{FF2B5EF4-FFF2-40B4-BE49-F238E27FC236}">
                  <a16:creationId xmlns:a16="http://schemas.microsoft.com/office/drawing/2014/main" id="{A6A56B07-C895-4635-3E66-B068D36AA3D6}"/>
                </a:ext>
              </a:extLst>
            </p:cNvPr>
            <p:cNvGrpSpPr/>
            <p:nvPr/>
          </p:nvGrpSpPr>
          <p:grpSpPr>
            <a:xfrm>
              <a:off x="6431750" y="1661851"/>
              <a:ext cx="2527550" cy="376237"/>
              <a:chOff x="47839" y="0"/>
              <a:chExt cx="5240630" cy="376237"/>
            </a:xfrm>
            <a:solidFill>
              <a:srgbClr val="0070C0"/>
            </a:solidFill>
            <a:effectLst/>
          </p:grpSpPr>
          <p:sp>
            <p:nvSpPr>
              <p:cNvPr id="16" name="Rectangle: Rounded Corners 15">
                <a:extLst>
                  <a:ext uri="{FF2B5EF4-FFF2-40B4-BE49-F238E27FC236}">
                    <a16:creationId xmlns:a16="http://schemas.microsoft.com/office/drawing/2014/main" id="{8EEF693F-0E31-5086-D6B2-A5A287463B5B}"/>
                  </a:ext>
                </a:extLst>
              </p:cNvPr>
              <p:cNvSpPr/>
              <p:nvPr/>
            </p:nvSpPr>
            <p:spPr>
              <a:xfrm>
                <a:off x="47839" y="0"/>
                <a:ext cx="5240630" cy="376237"/>
              </a:xfrm>
              <a:prstGeom prst="roundRect">
                <a:avLst>
                  <a:gd name="adj" fmla="val 10000"/>
                </a:avLst>
              </a:prstGeom>
              <a:grp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uLnTx/>
                  <a:uFillTx/>
                  <a:latin typeface="+mj-lt"/>
                  <a:ea typeface="+mn-ea"/>
                  <a:cs typeface="+mn-cs"/>
                </a:endParaRPr>
              </a:p>
            </p:txBody>
          </p:sp>
          <p:sp>
            <p:nvSpPr>
              <p:cNvPr id="17" name="Rectangle: Rounded Corners 4">
                <a:extLst>
                  <a:ext uri="{FF2B5EF4-FFF2-40B4-BE49-F238E27FC236}">
                    <a16:creationId xmlns:a16="http://schemas.microsoft.com/office/drawing/2014/main" id="{0C67E34D-5035-1C2E-9D4B-2EB2EDFC4909}"/>
                  </a:ext>
                </a:extLst>
              </p:cNvPr>
              <p:cNvSpPr txBox="1"/>
              <p:nvPr/>
            </p:nvSpPr>
            <p:spPr>
              <a:xfrm>
                <a:off x="58859" y="11020"/>
                <a:ext cx="5218590" cy="354197"/>
              </a:xfrm>
              <a:prstGeom prst="rect">
                <a:avLst/>
              </a:prstGeom>
              <a:solidFill>
                <a:srgbClr val="C9AD62"/>
              </a:solidFill>
              <a:ln>
                <a:noFill/>
              </a:ln>
              <a:effectLst/>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schemeClr val="bg1"/>
                    </a:solidFill>
                    <a:uLnTx/>
                    <a:uFillTx/>
                    <a:latin typeface="+mj-lt"/>
                    <a:ea typeface="+mn-ea"/>
                    <a:cs typeface="Times New Roman" panose="02020603050405020304" pitchFamily="18" charset="0"/>
                  </a:rPr>
                  <a:t>Donation</a:t>
                </a:r>
              </a:p>
            </p:txBody>
          </p:sp>
        </p:grpSp>
        <p:sp>
          <p:nvSpPr>
            <p:cNvPr id="18" name="TextBox 17">
              <a:extLst>
                <a:ext uri="{FF2B5EF4-FFF2-40B4-BE49-F238E27FC236}">
                  <a16:creationId xmlns:a16="http://schemas.microsoft.com/office/drawing/2014/main" id="{0DA0B47C-6DB0-68BD-4A4D-B95807CE07BD}"/>
                </a:ext>
              </a:extLst>
            </p:cNvPr>
            <p:cNvSpPr txBox="1"/>
            <p:nvPr/>
          </p:nvSpPr>
          <p:spPr>
            <a:xfrm>
              <a:off x="180262" y="2153633"/>
              <a:ext cx="2522235" cy="2602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Military Services and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DOD Special Programs:</a:t>
              </a:r>
            </a:p>
            <a:p>
              <a:pPr marL="174625" marR="0" lvl="0"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mj-lt"/>
                  <a:ea typeface="+mn-ea"/>
                  <a:cs typeface="+mn-cs"/>
                </a:rPr>
                <a:t>Law Enforcement</a:t>
              </a:r>
            </a:p>
            <a:p>
              <a:pPr marL="174625" marR="0" lvl="0"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mj-lt"/>
                  <a:ea typeface="+mn-ea"/>
                  <a:cs typeface="+mn-cs"/>
                </a:rPr>
                <a:t>Foreign Military Sales</a:t>
              </a:r>
            </a:p>
            <a:p>
              <a:pPr marL="174625" marR="0" lvl="0"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mj-lt"/>
                  <a:ea typeface="+mn-ea"/>
                  <a:cs typeface="+mn-cs"/>
                </a:rPr>
                <a:t>USDA, Firefighters</a:t>
              </a:r>
            </a:p>
            <a:p>
              <a:pPr marL="174625" marR="0" lvl="0"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mj-lt"/>
                  <a:ea typeface="+mn-ea"/>
                  <a:cs typeface="+mn-cs"/>
                </a:rPr>
                <a:t>Humanitarian Assistance</a:t>
              </a:r>
            </a:p>
            <a:p>
              <a:pPr marL="174625" marR="0" lvl="0"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mj-lt"/>
                  <a:ea typeface="+mn-ea"/>
                  <a:cs typeface="+mn-cs"/>
                </a:rPr>
                <a:t>Military Affiliate Radio System</a:t>
              </a:r>
            </a:p>
            <a:p>
              <a:pPr marL="174625" marR="0" lvl="0"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mj-lt"/>
                  <a:ea typeface="+mn-ea"/>
                  <a:cs typeface="+mn-cs"/>
                </a:rPr>
                <a:t>Civil Air Patrol</a:t>
              </a:r>
            </a:p>
            <a:p>
              <a:pPr marL="174625" marR="0" lvl="0"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mj-lt"/>
                  <a:ea typeface="+mn-ea"/>
                  <a:cs typeface="+mn-cs"/>
                </a:rPr>
                <a:t>ROTC Units</a:t>
              </a:r>
            </a:p>
            <a:p>
              <a:pPr marL="174625" marR="0" lvl="0"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mj-lt"/>
                  <a:ea typeface="+mn-ea"/>
                  <a:cs typeface="+mn-cs"/>
                </a:rPr>
                <a:t>DOD/Service Museums</a:t>
              </a:r>
            </a:p>
            <a:p>
              <a:pPr marL="174625" marR="0" lvl="0"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mj-lt"/>
                  <a:ea typeface="+mn-ea"/>
                  <a:cs typeface="+mn-cs"/>
                </a:rPr>
                <a:t>DOD Contractors</a:t>
              </a:r>
            </a:p>
            <a:p>
              <a:pPr marL="174625" marR="0" lvl="0"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mj-lt"/>
                  <a:ea typeface="+mn-ea"/>
                  <a:cs typeface="+mn-cs"/>
                </a:rPr>
                <a:t>Computers for Learning</a:t>
              </a:r>
            </a:p>
            <a:p>
              <a:pPr marL="174625" marR="0" lvl="0"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solidFill>
                    <a:prstClr val="black"/>
                  </a:solidFill>
                  <a:latin typeface="+mj-lt"/>
                </a:rPr>
                <a:t>National Guard</a:t>
              </a:r>
            </a:p>
            <a:p>
              <a:pPr marL="174625" marR="0" lvl="0"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mj-lt"/>
                  <a:ea typeface="+mn-ea"/>
                  <a:cs typeface="+mn-cs"/>
                </a:rPr>
                <a:t>MWR</a:t>
              </a:r>
            </a:p>
          </p:txBody>
        </p:sp>
        <p:sp>
          <p:nvSpPr>
            <p:cNvPr id="19" name="TextBox 18">
              <a:extLst>
                <a:ext uri="{FF2B5EF4-FFF2-40B4-BE49-F238E27FC236}">
                  <a16:creationId xmlns:a16="http://schemas.microsoft.com/office/drawing/2014/main" id="{12548809-534B-377C-30E4-9FA825E61313}"/>
                </a:ext>
              </a:extLst>
            </p:cNvPr>
            <p:cNvSpPr txBox="1"/>
            <p:nvPr/>
          </p:nvSpPr>
          <p:spPr>
            <a:xfrm>
              <a:off x="2874466" y="2153633"/>
              <a:ext cx="2942675"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Federal Civil Agencies:</a:t>
              </a:r>
            </a:p>
            <a:p>
              <a:pPr marL="174625" marR="0" lvl="0"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U.S. Department of Agriculture</a:t>
              </a:r>
            </a:p>
            <a:p>
              <a:pPr marL="174625" marR="0" lvl="0"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Forest Service</a:t>
              </a:r>
            </a:p>
            <a:p>
              <a:pPr marL="174625" marR="0" lvl="0"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Veterans Affairs</a:t>
              </a:r>
            </a:p>
            <a:p>
              <a:pPr marL="174625" marR="0" lvl="0"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Other Federal Agencies</a:t>
              </a:r>
            </a:p>
          </p:txBody>
        </p:sp>
        <p:sp>
          <p:nvSpPr>
            <p:cNvPr id="20" name="TextBox 19">
              <a:extLst>
                <a:ext uri="{FF2B5EF4-FFF2-40B4-BE49-F238E27FC236}">
                  <a16:creationId xmlns:a16="http://schemas.microsoft.com/office/drawing/2014/main" id="{1FE2D83F-EE18-6FFC-EE0D-CB6DD994AF99}"/>
                </a:ext>
              </a:extLst>
            </p:cNvPr>
            <p:cNvSpPr txBox="1"/>
            <p:nvPr/>
          </p:nvSpPr>
          <p:spPr>
            <a:xfrm>
              <a:off x="6421120" y="2153633"/>
              <a:ext cx="2522235" cy="13388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mn-ea"/>
                  <a:cs typeface="+mn-cs"/>
                </a:rPr>
                <a:t>National Association of State Agencies for Surplus Property:</a:t>
              </a:r>
            </a:p>
            <a:p>
              <a:pPr marL="174625" marR="0" lvl="0"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mj-lt"/>
                  <a:ea typeface="+mn-ea"/>
                  <a:cs typeface="+mn-cs"/>
                </a:rPr>
                <a:t>Public Agencies</a:t>
              </a:r>
            </a:p>
            <a:p>
              <a:pPr marL="174625" marR="0" lvl="0"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mj-lt"/>
                  <a:ea typeface="+mn-ea"/>
                  <a:cs typeface="+mn-cs"/>
                </a:rPr>
                <a:t>State and Local Governments</a:t>
              </a:r>
              <a:endParaRPr kumimoji="0" lang="en-US" sz="1400" b="0" i="0" u="none" strike="noStrike" kern="1200" cap="none" spc="0" normalizeH="0" baseline="0" noProof="0" dirty="0">
                <a:ln>
                  <a:noFill/>
                </a:ln>
                <a:solidFill>
                  <a:prstClr val="black"/>
                </a:solidFill>
                <a:effectLst/>
                <a:uLnTx/>
                <a:uFillTx/>
                <a:latin typeface="+mj-lt"/>
                <a:ea typeface="+mn-ea"/>
                <a:cs typeface="+mn-cs"/>
              </a:endParaRPr>
            </a:p>
          </p:txBody>
        </p:sp>
        <p:pic>
          <p:nvPicPr>
            <p:cNvPr id="21" name="Picture 20">
              <a:extLst>
                <a:ext uri="{FF2B5EF4-FFF2-40B4-BE49-F238E27FC236}">
                  <a16:creationId xmlns:a16="http://schemas.microsoft.com/office/drawing/2014/main" id="{F99600D9-FF88-9743-8E31-7463327800D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49689" y="3502150"/>
              <a:ext cx="1815822" cy="1361867"/>
            </a:xfrm>
            <a:prstGeom prst="rect">
              <a:avLst/>
            </a:prstGeom>
          </p:spPr>
        </p:pic>
        <p:sp>
          <p:nvSpPr>
            <p:cNvPr id="22" name="Rectangle 21">
              <a:extLst>
                <a:ext uri="{FF2B5EF4-FFF2-40B4-BE49-F238E27FC236}">
                  <a16:creationId xmlns:a16="http://schemas.microsoft.com/office/drawing/2014/main" id="{BB51B6AE-5BEE-8607-B25E-B8613B4F1914}"/>
                </a:ext>
              </a:extLst>
            </p:cNvPr>
            <p:cNvSpPr/>
            <p:nvPr/>
          </p:nvSpPr>
          <p:spPr>
            <a:xfrm>
              <a:off x="180262" y="4966188"/>
              <a:ext cx="8763093" cy="61171"/>
            </a:xfrm>
            <a:prstGeom prst="rect">
              <a:avLst/>
            </a:prstGeom>
            <a:solidFill>
              <a:srgbClr val="C9AD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j-lt"/>
                <a:ea typeface="+mn-ea"/>
                <a:cs typeface="+mn-cs"/>
              </a:endParaRPr>
            </a:p>
          </p:txBody>
        </p:sp>
        <p:pic>
          <p:nvPicPr>
            <p:cNvPr id="25" name="Picture 24">
              <a:extLst>
                <a:ext uri="{FF2B5EF4-FFF2-40B4-BE49-F238E27FC236}">
                  <a16:creationId xmlns:a16="http://schemas.microsoft.com/office/drawing/2014/main" id="{6B88DFF9-B1A6-2909-1DD3-19C63B8EFA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9606" y="3502150"/>
              <a:ext cx="1941944" cy="1354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A picture containing truck, outdoor, sky, military vehicle&#10;&#10;Description automatically generated">
              <a:extLst>
                <a:ext uri="{FF2B5EF4-FFF2-40B4-BE49-F238E27FC236}">
                  <a16:creationId xmlns:a16="http://schemas.microsoft.com/office/drawing/2014/main" id="{CE287964-6A3E-4285-3B73-8EA910BC83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1731" y="3502150"/>
              <a:ext cx="1816865" cy="1360271"/>
            </a:xfrm>
            <a:prstGeom prst="rect">
              <a:avLst/>
            </a:prstGeom>
          </p:spPr>
        </p:pic>
      </p:grpSp>
      <p:sp>
        <p:nvSpPr>
          <p:cNvPr id="6" name="TextBox 5">
            <a:extLst>
              <a:ext uri="{FF2B5EF4-FFF2-40B4-BE49-F238E27FC236}">
                <a16:creationId xmlns:a16="http://schemas.microsoft.com/office/drawing/2014/main" id="{EE42CDDF-401F-A430-68F6-51C3A74C97F6}"/>
              </a:ext>
            </a:extLst>
          </p:cNvPr>
          <p:cNvSpPr txBox="1"/>
          <p:nvPr/>
        </p:nvSpPr>
        <p:spPr>
          <a:xfrm>
            <a:off x="903221" y="6166604"/>
            <a:ext cx="6540060" cy="707886"/>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2000" b="0"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FY25 RTD Support To-Date:</a:t>
            </a:r>
          </a:p>
          <a:p>
            <a:pPr marR="0" lvl="1" algn="l" defTabSz="457200" rtl="0" eaLnBrk="1" fontAlgn="auto" latinLnBrk="0" hangingPunct="1">
              <a:lnSpc>
                <a:spcPct val="100000"/>
              </a:lnSpc>
              <a:spcBef>
                <a:spcPts val="0"/>
              </a:spcBef>
              <a:spcAft>
                <a:spcPts val="0"/>
              </a:spcAft>
              <a:buClrTx/>
              <a:buSzTx/>
              <a:tabLst/>
              <a:defRPr/>
            </a:pPr>
            <a:r>
              <a:rPr lang="en-US" sz="2000" dirty="0">
                <a:solidFill>
                  <a:prstClr val="black"/>
                </a:solidFill>
                <a:latin typeface="+mj-lt"/>
                <a:cs typeface="Times New Roman" panose="02020603050405020304" pitchFamily="18" charset="0"/>
              </a:rPr>
              <a:t>    73.8K</a:t>
            </a:r>
            <a:r>
              <a:rPr kumimoji="0" lang="en-US" sz="2000" b="0"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 Requisitions (1.7</a:t>
            </a:r>
            <a:r>
              <a:rPr lang="en-US" sz="2000" dirty="0">
                <a:solidFill>
                  <a:prstClr val="black"/>
                </a:solidFill>
                <a:latin typeface="+mj-lt"/>
                <a:cs typeface="Times New Roman" panose="02020603050405020304" pitchFamily="18" charset="0"/>
              </a:rPr>
              <a:t>M</a:t>
            </a:r>
            <a:r>
              <a:rPr kumimoji="0" lang="en-US" sz="2000" b="0"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 items) Valued at $</a:t>
            </a:r>
            <a:r>
              <a:rPr lang="en-US" sz="2000" dirty="0">
                <a:solidFill>
                  <a:prstClr val="black"/>
                </a:solidFill>
                <a:latin typeface="+mj-lt"/>
                <a:cs typeface="Times New Roman" panose="02020603050405020304" pitchFamily="18" charset="0"/>
              </a:rPr>
              <a:t>1.5B</a:t>
            </a:r>
            <a:endParaRPr kumimoji="0" lang="en-US" sz="2000" b="0"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endParaRPr>
          </a:p>
        </p:txBody>
      </p:sp>
    </p:spTree>
    <p:extLst>
      <p:ext uri="{BB962C8B-B14F-4D97-AF65-F5344CB8AC3E}">
        <p14:creationId xmlns:p14="http://schemas.microsoft.com/office/powerpoint/2010/main" val="12475964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0A179-49ED-6D41-0178-05579D777CB8}"/>
              </a:ext>
            </a:extLst>
          </p:cNvPr>
          <p:cNvSpPr>
            <a:spLocks noGrp="1"/>
          </p:cNvSpPr>
          <p:nvPr>
            <p:ph type="title"/>
          </p:nvPr>
        </p:nvSpPr>
        <p:spPr/>
        <p:txBody>
          <a:bodyPr/>
          <a:lstStyle/>
          <a:p>
            <a:r>
              <a:rPr lang="en-US" dirty="0"/>
              <a:t>Photo Required </a:t>
            </a:r>
            <a:r>
              <a:rPr lang="en-US" dirty="0" err="1"/>
              <a:t>FSG’s</a:t>
            </a:r>
            <a:r>
              <a:rPr lang="en-US" dirty="0"/>
              <a:t> &amp; </a:t>
            </a:r>
            <a:r>
              <a:rPr lang="en-US" dirty="0" err="1"/>
              <a:t>FSC’s</a:t>
            </a:r>
            <a:endParaRPr lang="en-US" dirty="0"/>
          </a:p>
        </p:txBody>
      </p:sp>
      <p:sp>
        <p:nvSpPr>
          <p:cNvPr id="5" name="Content Placeholder 4">
            <a:extLst>
              <a:ext uri="{FF2B5EF4-FFF2-40B4-BE49-F238E27FC236}">
                <a16:creationId xmlns:a16="http://schemas.microsoft.com/office/drawing/2014/main" id="{68695604-87E8-662D-0D46-306B7517CF15}"/>
              </a:ext>
            </a:extLst>
          </p:cNvPr>
          <p:cNvSpPr>
            <a:spLocks noGrp="1"/>
          </p:cNvSpPr>
          <p:nvPr>
            <p:ph idx="1"/>
          </p:nvPr>
        </p:nvSpPr>
        <p:spPr>
          <a:xfrm>
            <a:off x="518160" y="1466382"/>
            <a:ext cx="9326880" cy="6453501"/>
          </a:xfrm>
        </p:spPr>
        <p:txBody>
          <a:bodyPr>
            <a:normAutofit fontScale="32500" lnSpcReduction="20000"/>
          </a:bodyPr>
          <a:lstStyle/>
          <a:p>
            <a:r>
              <a:rPr lang="en-US" sz="6200" dirty="0">
                <a:latin typeface="Times New Roman" panose="02020603050405020304" pitchFamily="18" charset="0"/>
                <a:cs typeface="Times New Roman" panose="02020603050405020304" pitchFamily="18" charset="0"/>
              </a:rPr>
              <a:t>DLA Disposition Services Site employee will enter descriptive data and photo for items on RTD Web for usable inventory that has an acquisition value of $800 or above and is in condition code A-F/H for the following classes: </a:t>
            </a:r>
          </a:p>
          <a:p>
            <a:pPr marL="0" indent="0">
              <a:buNone/>
            </a:pPr>
            <a:endParaRPr lang="en-US" sz="6200" dirty="0">
              <a:latin typeface="Times New Roman" panose="02020603050405020304" pitchFamily="18" charset="0"/>
              <a:cs typeface="Times New Roman" panose="02020603050405020304" pitchFamily="18" charset="0"/>
            </a:endParaRPr>
          </a:p>
          <a:p>
            <a:pPr lvl="1"/>
            <a:r>
              <a:rPr lang="en-US" sz="5500" dirty="0" err="1">
                <a:latin typeface="Times New Roman" panose="02020603050405020304" pitchFamily="18" charset="0"/>
                <a:cs typeface="Times New Roman" panose="02020603050405020304" pitchFamily="18" charset="0"/>
              </a:rPr>
              <a:t>FSG</a:t>
            </a:r>
            <a:r>
              <a:rPr lang="en-US" sz="5500" dirty="0">
                <a:latin typeface="Times New Roman" panose="02020603050405020304" pitchFamily="18" charset="0"/>
                <a:cs typeface="Times New Roman" panose="02020603050405020304" pitchFamily="18" charset="0"/>
              </a:rPr>
              <a:t> 19: Ships, Small Craft, Pontoons, and Floating Docks. </a:t>
            </a:r>
          </a:p>
          <a:p>
            <a:pPr lvl="1"/>
            <a:r>
              <a:rPr lang="en-US" sz="5500" dirty="0" err="1">
                <a:latin typeface="Times New Roman" panose="02020603050405020304" pitchFamily="18" charset="0"/>
                <a:cs typeface="Times New Roman" panose="02020603050405020304" pitchFamily="18" charset="0"/>
              </a:rPr>
              <a:t>FSG</a:t>
            </a:r>
            <a:r>
              <a:rPr lang="en-US" sz="5500" dirty="0">
                <a:latin typeface="Times New Roman" panose="02020603050405020304" pitchFamily="18" charset="0"/>
                <a:cs typeface="Times New Roman" panose="02020603050405020304" pitchFamily="18" charset="0"/>
              </a:rPr>
              <a:t> 23 &amp; 24: Motor Vehicles, Trailers, Cycles. </a:t>
            </a:r>
          </a:p>
          <a:p>
            <a:pPr lvl="1"/>
            <a:r>
              <a:rPr lang="en-US" sz="5500" dirty="0" err="1">
                <a:latin typeface="Times New Roman" panose="02020603050405020304" pitchFamily="18" charset="0"/>
                <a:cs typeface="Times New Roman" panose="02020603050405020304" pitchFamily="18" charset="0"/>
              </a:rPr>
              <a:t>FSG</a:t>
            </a:r>
            <a:r>
              <a:rPr lang="en-US" sz="5500" dirty="0">
                <a:latin typeface="Times New Roman" panose="02020603050405020304" pitchFamily="18" charset="0"/>
                <a:cs typeface="Times New Roman" panose="02020603050405020304" pitchFamily="18" charset="0"/>
              </a:rPr>
              <a:t> 34 – Large size Metalworking Machinery (welders, presses, and lathes) - Upon customer request through Additional Property Data (</a:t>
            </a:r>
            <a:r>
              <a:rPr lang="en-US" sz="5500" dirty="0" err="1">
                <a:latin typeface="Times New Roman" panose="02020603050405020304" pitchFamily="18" charset="0"/>
                <a:cs typeface="Times New Roman" panose="02020603050405020304" pitchFamily="18" charset="0"/>
              </a:rPr>
              <a:t>APD</a:t>
            </a:r>
            <a:r>
              <a:rPr lang="en-US" sz="5500" dirty="0">
                <a:latin typeface="Times New Roman" panose="02020603050405020304" pitchFamily="18" charset="0"/>
                <a:cs typeface="Times New Roman" panose="02020603050405020304" pitchFamily="18" charset="0"/>
              </a:rPr>
              <a:t>) Application.  </a:t>
            </a:r>
          </a:p>
          <a:p>
            <a:pPr lvl="1"/>
            <a:r>
              <a:rPr lang="en-US" sz="5500" dirty="0" err="1">
                <a:latin typeface="Times New Roman" panose="02020603050405020304" pitchFamily="18" charset="0"/>
                <a:cs typeface="Times New Roman" panose="02020603050405020304" pitchFamily="18" charset="0"/>
              </a:rPr>
              <a:t>FSG</a:t>
            </a:r>
            <a:r>
              <a:rPr lang="en-US" sz="5500" dirty="0">
                <a:latin typeface="Times New Roman" panose="02020603050405020304" pitchFamily="18" charset="0"/>
                <a:cs typeface="Times New Roman" panose="02020603050405020304" pitchFamily="18" charset="0"/>
              </a:rPr>
              <a:t> 38 – Construction, Mining, Excavating, Highway Maintenance Equip, (Bull Dozers, Front End Loaders, Backhoes, Rollers, Sweepers, Snow Removal Vehicles). </a:t>
            </a:r>
          </a:p>
          <a:p>
            <a:pPr lvl="1"/>
            <a:r>
              <a:rPr lang="en-US" sz="5500" dirty="0" err="1">
                <a:latin typeface="Times New Roman" panose="02020603050405020304" pitchFamily="18" charset="0"/>
                <a:cs typeface="Times New Roman" panose="02020603050405020304" pitchFamily="18" charset="0"/>
              </a:rPr>
              <a:t>FSG</a:t>
            </a:r>
            <a:r>
              <a:rPr lang="en-US" sz="5500" dirty="0">
                <a:latin typeface="Times New Roman" panose="02020603050405020304" pitchFamily="18" charset="0"/>
                <a:cs typeface="Times New Roman" panose="02020603050405020304" pitchFamily="18" charset="0"/>
              </a:rPr>
              <a:t> 39 – Materials Handling Equipment. </a:t>
            </a:r>
          </a:p>
          <a:p>
            <a:pPr lvl="1"/>
            <a:r>
              <a:rPr lang="en-US" sz="5500" dirty="0" err="1">
                <a:latin typeface="Times New Roman" panose="02020603050405020304" pitchFamily="18" charset="0"/>
                <a:cs typeface="Times New Roman" panose="02020603050405020304" pitchFamily="18" charset="0"/>
              </a:rPr>
              <a:t>FSG</a:t>
            </a:r>
            <a:r>
              <a:rPr lang="en-US" sz="5500" dirty="0">
                <a:latin typeface="Times New Roman" panose="02020603050405020304" pitchFamily="18" charset="0"/>
                <a:cs typeface="Times New Roman" panose="02020603050405020304" pitchFamily="18" charset="0"/>
              </a:rPr>
              <a:t> 42 – Fire Fighting, Rescue, and Safety Equipment; and Environmental Protection Equipment and Materials. </a:t>
            </a:r>
          </a:p>
          <a:p>
            <a:pPr lvl="1"/>
            <a:r>
              <a:rPr lang="en-US" sz="5500" dirty="0" err="1">
                <a:latin typeface="Times New Roman" panose="02020603050405020304" pitchFamily="18" charset="0"/>
                <a:cs typeface="Times New Roman" panose="02020603050405020304" pitchFamily="18" charset="0"/>
              </a:rPr>
              <a:t>FSG</a:t>
            </a:r>
            <a:r>
              <a:rPr lang="en-US" sz="5500" dirty="0">
                <a:latin typeface="Times New Roman" panose="02020603050405020304" pitchFamily="18" charset="0"/>
                <a:cs typeface="Times New Roman" panose="02020603050405020304" pitchFamily="18" charset="0"/>
              </a:rPr>
              <a:t> 54 – Prefabricated Structures and Scaffolding (including relocatable buildings) </a:t>
            </a:r>
          </a:p>
          <a:p>
            <a:pPr lvl="1"/>
            <a:r>
              <a:rPr lang="en-US" sz="5500" dirty="0">
                <a:latin typeface="Times New Roman" panose="02020603050405020304" pitchFamily="18" charset="0"/>
                <a:cs typeface="Times New Roman" panose="02020603050405020304" pitchFamily="18" charset="0"/>
              </a:rPr>
              <a:t>Federal Stock Class (</a:t>
            </a:r>
            <a:r>
              <a:rPr lang="en-US" sz="5500" dirty="0" err="1">
                <a:latin typeface="Times New Roman" panose="02020603050405020304" pitchFamily="18" charset="0"/>
                <a:cs typeface="Times New Roman" panose="02020603050405020304" pitchFamily="18" charset="0"/>
              </a:rPr>
              <a:t>FSC</a:t>
            </a:r>
            <a:r>
              <a:rPr lang="en-US" sz="5500" dirty="0">
                <a:latin typeface="Times New Roman" panose="02020603050405020304" pitchFamily="18" charset="0"/>
                <a:cs typeface="Times New Roman" panose="02020603050405020304" pitchFamily="18" charset="0"/>
              </a:rPr>
              <a:t>) 6115 – Generators and Generator Sets, Electrical Gasoline and Diesel. </a:t>
            </a:r>
          </a:p>
          <a:p>
            <a:pPr lvl="1"/>
            <a:r>
              <a:rPr lang="en-US" sz="5500" dirty="0" err="1">
                <a:latin typeface="Times New Roman" panose="02020603050405020304" pitchFamily="18" charset="0"/>
                <a:cs typeface="Times New Roman" panose="02020603050405020304" pitchFamily="18" charset="0"/>
              </a:rPr>
              <a:t>FSC</a:t>
            </a:r>
            <a:r>
              <a:rPr lang="en-US" sz="5500" dirty="0">
                <a:latin typeface="Times New Roman" panose="02020603050405020304" pitchFamily="18" charset="0"/>
                <a:cs typeface="Times New Roman" panose="02020603050405020304" pitchFamily="18" charset="0"/>
              </a:rPr>
              <a:t> 6515 – Medical and Surgical Instruments, Equipment, and Supplies - Upon customer request through the </a:t>
            </a:r>
            <a:r>
              <a:rPr lang="en-US" sz="5500" dirty="0" err="1">
                <a:latin typeface="Times New Roman" panose="02020603050405020304" pitchFamily="18" charset="0"/>
                <a:cs typeface="Times New Roman" panose="02020603050405020304" pitchFamily="18" charset="0"/>
              </a:rPr>
              <a:t>APD</a:t>
            </a:r>
            <a:r>
              <a:rPr lang="en-US" sz="5500" dirty="0">
                <a:latin typeface="Times New Roman" panose="02020603050405020304" pitchFamily="18" charset="0"/>
                <a:cs typeface="Times New Roman" panose="02020603050405020304" pitchFamily="18" charset="0"/>
              </a:rPr>
              <a:t> section of RTD Web. </a:t>
            </a:r>
          </a:p>
          <a:p>
            <a:pPr lvl="1"/>
            <a:r>
              <a:rPr lang="en-US" sz="5500" dirty="0">
                <a:latin typeface="Times New Roman" panose="02020603050405020304" pitchFamily="18" charset="0"/>
                <a:cs typeface="Times New Roman" panose="02020603050405020304" pitchFamily="18" charset="0"/>
              </a:rPr>
              <a:t>Commercially available items over $50,000 in A or B Condition with a Demilitarization (DEMIL) code of A, (various Integrity codes) or a DEMIL code of Q (integrity code of 6 only). </a:t>
            </a:r>
          </a:p>
          <a:p>
            <a:pPr lvl="1"/>
            <a:r>
              <a:rPr lang="en-US" sz="5500" dirty="0">
                <a:solidFill>
                  <a:srgbClr val="FF0000"/>
                </a:solidFill>
                <a:latin typeface="Times New Roman" panose="02020603050405020304" pitchFamily="18" charset="0"/>
                <a:cs typeface="Times New Roman" panose="02020603050405020304" pitchFamily="18" charset="0"/>
              </a:rPr>
              <a:t>Property Received in Place.   To include location in the Additional Property Data field, which will populate in the Description in PPMS.</a:t>
            </a:r>
          </a:p>
        </p:txBody>
      </p:sp>
      <p:sp>
        <p:nvSpPr>
          <p:cNvPr id="3" name="Slide Number Placeholder 2">
            <a:extLst>
              <a:ext uri="{FF2B5EF4-FFF2-40B4-BE49-F238E27FC236}">
                <a16:creationId xmlns:a16="http://schemas.microsoft.com/office/drawing/2014/main" id="{C1E73209-8FBC-08ED-BEB3-6B22B34B4567}"/>
              </a:ext>
            </a:extLst>
          </p:cNvPr>
          <p:cNvSpPr>
            <a:spLocks noGrp="1"/>
          </p:cNvSpPr>
          <p:nvPr>
            <p:ph type="sldNum" sz="quarter" idx="12"/>
          </p:nvPr>
        </p:nvSpPr>
        <p:spPr/>
        <p:txBody>
          <a:bodyPr/>
          <a:lstStyle/>
          <a:p>
            <a:pPr algn="r" defTabSz="518145">
              <a:defRPr/>
            </a:pPr>
            <a:fld id="{0F70353F-5ECB-4B50-B3EA-C871EA4E3F32}" type="slidenum">
              <a:rPr lang="en-US" sz="1360">
                <a:solidFill>
                  <a:prstClr val="white"/>
                </a:solidFill>
                <a:latin typeface="Arial" panose="020B0604020202020204"/>
              </a:rPr>
              <a:pPr algn="r" defTabSz="518145">
                <a:defRPr/>
              </a:pPr>
              <a:t>7</a:t>
            </a:fld>
            <a:endParaRPr lang="en-US" sz="1360" dirty="0">
              <a:solidFill>
                <a:prstClr val="white"/>
              </a:solidFill>
              <a:latin typeface="Arial" panose="020B0604020202020204"/>
            </a:endParaRPr>
          </a:p>
        </p:txBody>
      </p:sp>
      <p:sp>
        <p:nvSpPr>
          <p:cNvPr id="4" name="Slide Number Placeholder 3">
            <a:extLst>
              <a:ext uri="{FF2B5EF4-FFF2-40B4-BE49-F238E27FC236}">
                <a16:creationId xmlns:a16="http://schemas.microsoft.com/office/drawing/2014/main" id="{617BDC0B-E440-01DA-B773-4C55F24F5428}"/>
              </a:ext>
            </a:extLst>
          </p:cNvPr>
          <p:cNvSpPr txBox="1">
            <a:spLocks/>
          </p:cNvSpPr>
          <p:nvPr/>
        </p:nvSpPr>
        <p:spPr>
          <a:xfrm>
            <a:off x="7077522" y="7345803"/>
            <a:ext cx="3068005" cy="41433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solidFill>
                  <a:srgbClr val="C9AD62"/>
                </a:solidFill>
                <a:latin typeface="Raleway Black" pitchFamily="2" charset="0"/>
              </a:rPr>
              <a:t>						</a:t>
            </a:r>
            <a:fld id="{165700FE-BCEC-4E84-BA78-D55E132666CC}" type="slidenum">
              <a:rPr lang="en-US" sz="1000" smtClean="0">
                <a:solidFill>
                  <a:srgbClr val="C9AD62"/>
                </a:solidFill>
                <a:latin typeface="Raleway Black" pitchFamily="2" charset="0"/>
              </a:rPr>
              <a:pPr/>
              <a:t>7</a:t>
            </a:fld>
            <a:endParaRPr lang="en-US" dirty="0">
              <a:solidFill>
                <a:srgbClr val="C9AD62"/>
              </a:solidFill>
              <a:latin typeface="Raleway Black" pitchFamily="2" charset="0"/>
            </a:endParaRPr>
          </a:p>
        </p:txBody>
      </p:sp>
    </p:spTree>
    <p:extLst>
      <p:ext uri="{BB962C8B-B14F-4D97-AF65-F5344CB8AC3E}">
        <p14:creationId xmlns:p14="http://schemas.microsoft.com/office/powerpoint/2010/main" val="2973501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D96E6E08-ABF2-58BF-34C1-AE89C348C580}"/>
              </a:ext>
            </a:extLst>
          </p:cNvPr>
          <p:cNvSpPr>
            <a:spLocks noGrp="1"/>
          </p:cNvSpPr>
          <p:nvPr>
            <p:ph type="body" sz="quarter" idx="10"/>
          </p:nvPr>
        </p:nvSpPr>
        <p:spPr/>
        <p:txBody>
          <a:bodyPr/>
          <a:lstStyle/>
          <a:p>
            <a:r>
              <a:rPr lang="en-US" dirty="0"/>
              <a:t>RTD WEB/PPMS</a:t>
            </a:r>
          </a:p>
        </p:txBody>
      </p:sp>
      <p:sp>
        <p:nvSpPr>
          <p:cNvPr id="3" name="Title 2">
            <a:extLst>
              <a:ext uri="{FF2B5EF4-FFF2-40B4-BE49-F238E27FC236}">
                <a16:creationId xmlns:a16="http://schemas.microsoft.com/office/drawing/2014/main" id="{0780E776-F666-4221-8308-129A5ADE4B69}"/>
              </a:ext>
            </a:extLst>
          </p:cNvPr>
          <p:cNvSpPr>
            <a:spLocks noGrp="1"/>
          </p:cNvSpPr>
          <p:nvPr>
            <p:ph type="title"/>
          </p:nvPr>
        </p:nvSpPr>
        <p:spPr/>
        <p:txBody>
          <a:bodyPr/>
          <a:lstStyle/>
          <a:p>
            <a:r>
              <a:rPr lang="en-US" dirty="0"/>
              <a:t>Receipt in Place-Photo Requirement</a:t>
            </a:r>
          </a:p>
        </p:txBody>
      </p:sp>
      <p:sp>
        <p:nvSpPr>
          <p:cNvPr id="4" name="Slide Number Placeholder 3">
            <a:extLst>
              <a:ext uri="{FF2B5EF4-FFF2-40B4-BE49-F238E27FC236}">
                <a16:creationId xmlns:a16="http://schemas.microsoft.com/office/drawing/2014/main" id="{88A01EA3-77AE-EECD-6F4C-604A07274B21}"/>
              </a:ext>
            </a:extLst>
          </p:cNvPr>
          <p:cNvSpPr>
            <a:spLocks noGrp="1"/>
          </p:cNvSpPr>
          <p:nvPr>
            <p:ph type="sldNum" sz="quarter" idx="4"/>
          </p:nvPr>
        </p:nvSpPr>
        <p:spPr/>
        <p:txBody>
          <a:bodyPr/>
          <a:lstStyle/>
          <a:p>
            <a:fld id="{165700FE-BCEC-4E84-BA78-D55E132666CC}" type="slidenum">
              <a:rPr lang="en-US" sz="1000" smtClean="0"/>
              <a:pPr/>
              <a:t>8</a:t>
            </a:fld>
            <a:r>
              <a:rPr lang="en-US" dirty="0"/>
              <a:t> </a:t>
            </a:r>
          </a:p>
        </p:txBody>
      </p:sp>
      <p:pic>
        <p:nvPicPr>
          <p:cNvPr id="6" name="Picture 5">
            <a:extLst>
              <a:ext uri="{FF2B5EF4-FFF2-40B4-BE49-F238E27FC236}">
                <a16:creationId xmlns:a16="http://schemas.microsoft.com/office/drawing/2014/main" id="{6D74D661-4D40-CB2B-D37D-F9547E09ABC3}"/>
              </a:ext>
            </a:extLst>
          </p:cNvPr>
          <p:cNvPicPr>
            <a:picLocks noChangeAspect="1"/>
          </p:cNvPicPr>
          <p:nvPr/>
        </p:nvPicPr>
        <p:blipFill>
          <a:blip r:embed="rId3"/>
          <a:stretch>
            <a:fillRect/>
          </a:stretch>
        </p:blipFill>
        <p:spPr>
          <a:xfrm>
            <a:off x="58438" y="1561955"/>
            <a:ext cx="10304762" cy="2495238"/>
          </a:xfrm>
          <a:prstGeom prst="rect">
            <a:avLst/>
          </a:prstGeom>
        </p:spPr>
      </p:pic>
      <p:pic>
        <p:nvPicPr>
          <p:cNvPr id="10" name="Picture 9">
            <a:extLst>
              <a:ext uri="{FF2B5EF4-FFF2-40B4-BE49-F238E27FC236}">
                <a16:creationId xmlns:a16="http://schemas.microsoft.com/office/drawing/2014/main" id="{B5DA7A43-18CC-FFFC-D673-C4B0429A0E20}"/>
              </a:ext>
            </a:extLst>
          </p:cNvPr>
          <p:cNvPicPr>
            <a:picLocks noChangeAspect="1"/>
          </p:cNvPicPr>
          <p:nvPr/>
        </p:nvPicPr>
        <p:blipFill>
          <a:blip r:embed="rId4"/>
          <a:stretch>
            <a:fillRect/>
          </a:stretch>
        </p:blipFill>
        <p:spPr>
          <a:xfrm>
            <a:off x="651823" y="4118832"/>
            <a:ext cx="9117992" cy="3177280"/>
          </a:xfrm>
          <a:prstGeom prst="rect">
            <a:avLst/>
          </a:prstGeom>
        </p:spPr>
      </p:pic>
    </p:spTree>
    <p:extLst>
      <p:ext uri="{BB962C8B-B14F-4D97-AF65-F5344CB8AC3E}">
        <p14:creationId xmlns:p14="http://schemas.microsoft.com/office/powerpoint/2010/main" val="2617340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accent4">
                    <a:lumMod val="75000"/>
                  </a:schemeClr>
                </a:solidFill>
                <a:latin typeface="+mj-lt"/>
              </a:rPr>
              <a:t>DLA Disposition Services-Photo’s</a:t>
            </a:r>
            <a:endParaRPr lang="en-US" dirty="0">
              <a:solidFill>
                <a:schemeClr val="accent4">
                  <a:lumMod val="75000"/>
                </a:schemeClr>
              </a:solidFill>
              <a:latin typeface="+mj-lt"/>
              <a:cs typeface="Times New Roman" panose="02020603050405020304" pitchFamily="18" charset="0"/>
            </a:endParaRPr>
          </a:p>
        </p:txBody>
      </p:sp>
      <p:sp>
        <p:nvSpPr>
          <p:cNvPr id="2" name="Slide Number Placeholder 1"/>
          <p:cNvSpPr>
            <a:spLocks noGrp="1"/>
          </p:cNvSpPr>
          <p:nvPr>
            <p:ph type="sldNum" sz="quarter" idx="4"/>
          </p:nvPr>
        </p:nvSpPr>
        <p:spPr/>
        <p:txBody>
          <a:bodyPr/>
          <a:lstStyle/>
          <a:p>
            <a:fld id="{D0406C7E-46EF-B24E-8B25-69D927A08592}" type="slidenum">
              <a:rPr lang="en-US" smtClean="0"/>
              <a:pPr/>
              <a:t>9</a:t>
            </a:fld>
            <a:endParaRPr lang="en-US" dirty="0"/>
          </a:p>
        </p:txBody>
      </p:sp>
      <p:graphicFrame>
        <p:nvGraphicFramePr>
          <p:cNvPr id="4" name="Table 4">
            <a:extLst>
              <a:ext uri="{FF2B5EF4-FFF2-40B4-BE49-F238E27FC236}">
                <a16:creationId xmlns:a16="http://schemas.microsoft.com/office/drawing/2014/main" id="{752930E3-69B3-57BB-FD8F-9D8A6DEE7BBB}"/>
              </a:ext>
            </a:extLst>
          </p:cNvPr>
          <p:cNvGraphicFramePr>
            <a:graphicFrameLocks noGrp="1"/>
          </p:cNvGraphicFramePr>
          <p:nvPr>
            <p:extLst>
              <p:ext uri="{D42A27DB-BD31-4B8C-83A1-F6EECF244321}">
                <p14:modId xmlns:p14="http://schemas.microsoft.com/office/powerpoint/2010/main" val="3537117029"/>
              </p:ext>
            </p:extLst>
          </p:nvPr>
        </p:nvGraphicFramePr>
        <p:xfrm>
          <a:off x="518160" y="1961535"/>
          <a:ext cx="9334178" cy="5215899"/>
        </p:xfrm>
        <a:graphic>
          <a:graphicData uri="http://schemas.openxmlformats.org/drawingml/2006/table">
            <a:tbl>
              <a:tblPr firstRow="1" bandRow="1">
                <a:tableStyleId>{5C22544A-7EE6-4342-B048-85BDC9FD1C3A}</a:tableStyleId>
              </a:tblPr>
              <a:tblGrid>
                <a:gridCol w="1872674">
                  <a:extLst>
                    <a:ext uri="{9D8B030D-6E8A-4147-A177-3AD203B41FA5}">
                      <a16:colId xmlns:a16="http://schemas.microsoft.com/office/drawing/2014/main" val="1729411950"/>
                    </a:ext>
                  </a:extLst>
                </a:gridCol>
                <a:gridCol w="1865376">
                  <a:extLst>
                    <a:ext uri="{9D8B030D-6E8A-4147-A177-3AD203B41FA5}">
                      <a16:colId xmlns:a16="http://schemas.microsoft.com/office/drawing/2014/main" val="2061212371"/>
                    </a:ext>
                  </a:extLst>
                </a:gridCol>
                <a:gridCol w="1865376">
                  <a:extLst>
                    <a:ext uri="{9D8B030D-6E8A-4147-A177-3AD203B41FA5}">
                      <a16:colId xmlns:a16="http://schemas.microsoft.com/office/drawing/2014/main" val="4035649791"/>
                    </a:ext>
                  </a:extLst>
                </a:gridCol>
                <a:gridCol w="1865376">
                  <a:extLst>
                    <a:ext uri="{9D8B030D-6E8A-4147-A177-3AD203B41FA5}">
                      <a16:colId xmlns:a16="http://schemas.microsoft.com/office/drawing/2014/main" val="4042615334"/>
                    </a:ext>
                  </a:extLst>
                </a:gridCol>
                <a:gridCol w="1865376">
                  <a:extLst>
                    <a:ext uri="{9D8B030D-6E8A-4147-A177-3AD203B41FA5}">
                      <a16:colId xmlns:a16="http://schemas.microsoft.com/office/drawing/2014/main" val="2954514805"/>
                    </a:ext>
                  </a:extLst>
                </a:gridCol>
              </a:tblGrid>
              <a:tr h="1729706">
                <a:tc>
                  <a:txBody>
                    <a:bodyPr/>
                    <a:lstStyle/>
                    <a:p>
                      <a:pPr algn="ctr"/>
                      <a:r>
                        <a:rPr lang="en-US" sz="2300" dirty="0"/>
                        <a:t>FY</a:t>
                      </a:r>
                    </a:p>
                  </a:txBody>
                  <a:tcPr marL="103632" marR="103632" marT="51816" marB="518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algn="ctr"/>
                      <a:r>
                        <a:rPr lang="en-US" sz="2300" dirty="0"/>
                        <a:t># </a:t>
                      </a:r>
                      <a:r>
                        <a:rPr lang="en-US" sz="2300" dirty="0" err="1"/>
                        <a:t>DTID’S</a:t>
                      </a:r>
                      <a:endParaRPr lang="en-US" sz="2300" dirty="0"/>
                    </a:p>
                    <a:p>
                      <a:pPr algn="ctr"/>
                      <a:r>
                        <a:rPr lang="en-US" sz="2300" dirty="0"/>
                        <a:t>Required Photo</a:t>
                      </a:r>
                    </a:p>
                  </a:txBody>
                  <a:tcPr marL="103632" marR="103632" marT="51816" marB="518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algn="ctr"/>
                      <a:r>
                        <a:rPr lang="en-US" sz="2300" dirty="0"/>
                        <a:t>#DTID’S Required Photos Taken</a:t>
                      </a:r>
                    </a:p>
                  </a:txBody>
                  <a:tcPr marL="103632" marR="103632" marT="51816" marB="518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algn="ctr"/>
                      <a:r>
                        <a:rPr lang="en-US" sz="2300" dirty="0"/>
                        <a:t>% Of Required Photos Taken</a:t>
                      </a:r>
                    </a:p>
                  </a:txBody>
                  <a:tcPr marL="103632" marR="103632" marT="51816" marB="518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algn="ctr"/>
                      <a:r>
                        <a:rPr lang="en-US" sz="2300" dirty="0"/>
                        <a:t>Total </a:t>
                      </a:r>
                      <a:r>
                        <a:rPr lang="en-US" sz="2300" dirty="0" err="1"/>
                        <a:t>DTIDs</a:t>
                      </a:r>
                      <a:r>
                        <a:rPr lang="en-US" sz="2300" dirty="0"/>
                        <a:t> With Photos</a:t>
                      </a:r>
                    </a:p>
                  </a:txBody>
                  <a:tcPr marL="103632" marR="103632" marT="51816" marB="518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3957488822"/>
                  </a:ext>
                </a:extLst>
              </a:tr>
              <a:tr h="1116733">
                <a:tc>
                  <a:txBody>
                    <a:bodyPr/>
                    <a:lstStyle/>
                    <a:p>
                      <a:pPr algn="ctr"/>
                      <a:r>
                        <a:rPr lang="en-US" sz="2300" dirty="0"/>
                        <a:t>FY23</a:t>
                      </a:r>
                    </a:p>
                  </a:txBody>
                  <a:tcPr marL="103632" marR="103632" marT="51816" marB="518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2300" dirty="0"/>
                        <a:t>22,478</a:t>
                      </a:r>
                    </a:p>
                  </a:txBody>
                  <a:tcPr marL="103632" marR="103632" marT="51816" marB="518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2300" dirty="0"/>
                        <a:t>21,776</a:t>
                      </a:r>
                    </a:p>
                  </a:txBody>
                  <a:tcPr marL="103632" marR="103632" marT="51816" marB="518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2300" dirty="0"/>
                        <a:t>96.9%</a:t>
                      </a:r>
                    </a:p>
                  </a:txBody>
                  <a:tcPr marL="103632" marR="103632" marT="51816" marB="518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2300" dirty="0"/>
                        <a:t>57,627</a:t>
                      </a:r>
                    </a:p>
                  </a:txBody>
                  <a:tcPr marL="103632" marR="103632" marT="51816" marB="518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71569918"/>
                  </a:ext>
                </a:extLst>
              </a:tr>
              <a:tr h="1184730">
                <a:tc>
                  <a:txBody>
                    <a:bodyPr/>
                    <a:lstStyle/>
                    <a:p>
                      <a:pPr algn="ctr"/>
                      <a:r>
                        <a:rPr lang="en-US" sz="2300" dirty="0"/>
                        <a:t>FY24</a:t>
                      </a:r>
                    </a:p>
                  </a:txBody>
                  <a:tcPr marL="103632" marR="103632" marT="51816" marB="518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300" dirty="0"/>
                        <a:t>19,142</a:t>
                      </a:r>
                    </a:p>
                  </a:txBody>
                  <a:tcPr marL="103632" marR="103632" marT="51816" marB="518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300" dirty="0"/>
                        <a:t>18,142</a:t>
                      </a:r>
                    </a:p>
                  </a:txBody>
                  <a:tcPr marL="103632" marR="103632" marT="51816" marB="518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300" dirty="0"/>
                        <a:t>94.78%</a:t>
                      </a:r>
                    </a:p>
                  </a:txBody>
                  <a:tcPr marL="103632" marR="103632" marT="51816" marB="518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300" dirty="0"/>
                        <a:t>44,320</a:t>
                      </a:r>
                    </a:p>
                  </a:txBody>
                  <a:tcPr marL="103632" marR="103632" marT="51816" marB="518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886054422"/>
                  </a:ext>
                </a:extLst>
              </a:tr>
              <a:tr h="1184730">
                <a:tc>
                  <a:txBody>
                    <a:bodyPr/>
                    <a:lstStyle/>
                    <a:p>
                      <a:pPr algn="ctr"/>
                      <a:r>
                        <a:rPr lang="en-US" sz="2300" dirty="0"/>
                        <a:t>FY25 YTD</a:t>
                      </a:r>
                    </a:p>
                  </a:txBody>
                  <a:tcPr marL="103632" marR="103632" marT="51816" marB="518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2300" dirty="0"/>
                        <a:t>9,200</a:t>
                      </a:r>
                    </a:p>
                  </a:txBody>
                  <a:tcPr marL="103632" marR="103632" marT="51816" marB="518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2300" dirty="0"/>
                        <a:t>8,761</a:t>
                      </a:r>
                    </a:p>
                  </a:txBody>
                  <a:tcPr marL="103632" marR="103632" marT="51816" marB="518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2300" dirty="0"/>
                        <a:t>76.77%</a:t>
                      </a:r>
                    </a:p>
                  </a:txBody>
                  <a:tcPr marL="103632" marR="103632" marT="51816" marB="518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2300" dirty="0"/>
                        <a:t>22,385</a:t>
                      </a:r>
                    </a:p>
                  </a:txBody>
                  <a:tcPr marL="103632" marR="103632" marT="51816" marB="518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782037095"/>
                  </a:ext>
                </a:extLst>
              </a:tr>
            </a:tbl>
          </a:graphicData>
        </a:graphic>
      </p:graphicFrame>
      <p:sp>
        <p:nvSpPr>
          <p:cNvPr id="5" name="Oval 4">
            <a:extLst>
              <a:ext uri="{FF2B5EF4-FFF2-40B4-BE49-F238E27FC236}">
                <a16:creationId xmlns:a16="http://schemas.microsoft.com/office/drawing/2014/main" id="{D10B3E27-DAD7-1ED3-EBA4-72EEF319FA5A}"/>
              </a:ext>
            </a:extLst>
          </p:cNvPr>
          <p:cNvSpPr/>
          <p:nvPr/>
        </p:nvSpPr>
        <p:spPr>
          <a:xfrm>
            <a:off x="7846142" y="3746098"/>
            <a:ext cx="2146429" cy="82905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21A547D-29B7-7D58-9043-8097FA07CB78}"/>
              </a:ext>
            </a:extLst>
          </p:cNvPr>
          <p:cNvSpPr/>
          <p:nvPr/>
        </p:nvSpPr>
        <p:spPr>
          <a:xfrm>
            <a:off x="7844926" y="4949013"/>
            <a:ext cx="2146429" cy="82905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1E88340-5560-8550-A34B-77AF500AADFC}"/>
              </a:ext>
            </a:extLst>
          </p:cNvPr>
          <p:cNvSpPr/>
          <p:nvPr/>
        </p:nvSpPr>
        <p:spPr>
          <a:xfrm>
            <a:off x="7844927" y="6020358"/>
            <a:ext cx="2146429" cy="82905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0631982"/>
      </p:ext>
    </p:extLst>
  </p:cSld>
  <p:clrMapOvr>
    <a:masterClrMapping/>
  </p:clrMapOvr>
</p:sld>
</file>

<file path=ppt/theme/theme1.xml><?xml version="1.0" encoding="utf-8"?>
<a:theme xmlns:a="http://schemas.openxmlformats.org/drawingml/2006/main" name="Cover Slide">
  <a:themeElements>
    <a:clrScheme name="DLA 2020 Template">
      <a:dk1>
        <a:sysClr val="windowText" lastClr="000000"/>
      </a:dk1>
      <a:lt1>
        <a:sysClr val="window" lastClr="FFFFFF"/>
      </a:lt1>
      <a:dk2>
        <a:srgbClr val="0076A3"/>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Content Slide">
  <a:themeElements>
    <a:clrScheme name="DLA 2020 Template">
      <a:dk1>
        <a:sysClr val="windowText" lastClr="000000"/>
      </a:dk1>
      <a:lt1>
        <a:sysClr val="window" lastClr="FFFFFF"/>
      </a:lt1>
      <a:dk2>
        <a:srgbClr val="0076A3"/>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ontent Slide">
  <a:themeElements>
    <a:clrScheme name="DLA 2020 Template">
      <a:dk1>
        <a:sysClr val="windowText" lastClr="000000"/>
      </a:dk1>
      <a:lt1>
        <a:sysClr val="window" lastClr="FFFFFF"/>
      </a:lt1>
      <a:dk2>
        <a:srgbClr val="0076A3"/>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End Slides">
  <a:themeElements>
    <a:clrScheme name="DLA 2020 Template">
      <a:dk1>
        <a:sysClr val="windowText" lastClr="000000"/>
      </a:dk1>
      <a:lt1>
        <a:sysClr val="window" lastClr="FFFFFF"/>
      </a:lt1>
      <a:dk2>
        <a:srgbClr val="0076A3"/>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lank Slide">
  <a:themeElements>
    <a:clrScheme name="DLA 2020 Template">
      <a:dk1>
        <a:sysClr val="windowText" lastClr="000000"/>
      </a:dk1>
      <a:lt1>
        <a:sysClr val="window" lastClr="FFFFFF"/>
      </a:lt1>
      <a:dk2>
        <a:srgbClr val="0076A3"/>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over Slide">
  <a:themeElements>
    <a:clrScheme name="DLA 2020 Template">
      <a:dk1>
        <a:sysClr val="windowText" lastClr="000000"/>
      </a:dk1>
      <a:lt1>
        <a:sysClr val="window" lastClr="FFFFFF"/>
      </a:lt1>
      <a:dk2>
        <a:srgbClr val="0076A3"/>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Content Slide">
  <a:themeElements>
    <a:clrScheme name="DLA 2020 Template">
      <a:dk1>
        <a:sysClr val="windowText" lastClr="000000"/>
      </a:dk1>
      <a:lt1>
        <a:sysClr val="window" lastClr="FFFFFF"/>
      </a:lt1>
      <a:dk2>
        <a:srgbClr val="0076A3"/>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Content Slide">
  <a:themeElements>
    <a:clrScheme name="DLA 2020 Template">
      <a:dk1>
        <a:sysClr val="windowText" lastClr="000000"/>
      </a:dk1>
      <a:lt1>
        <a:sysClr val="window" lastClr="FFFFFF"/>
      </a:lt1>
      <a:dk2>
        <a:srgbClr val="0076A3"/>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DE74835997E03419DB7C81D681E5D26" ma:contentTypeVersion="4" ma:contentTypeDescription="Create a new document." ma:contentTypeScope="" ma:versionID="1e036302677c3c61eda2efec50f10df5">
  <xsd:schema xmlns:xsd="http://www.w3.org/2001/XMLSchema" xmlns:xs="http://www.w3.org/2001/XMLSchema" xmlns:p="http://schemas.microsoft.com/office/2006/metadata/properties" xmlns:ns2="030d2128-8ee0-4b95-b87d-a3298a610a37" targetNamespace="http://schemas.microsoft.com/office/2006/metadata/properties" ma:root="true" ma:fieldsID="5925e1b04f25d0bfc1ac849b2d86ae52" ns2:_="">
    <xsd:import namespace="030d2128-8ee0-4b95-b87d-a3298a610a3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0d2128-8ee0-4b95-b87d-a3298a610a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493ED3D-638C-4755-AA9B-20BCF08A3968}">
  <ds:schemaRefs>
    <ds:schemaRef ds:uri="http://schemas.microsoft.com/sharepoint/v3/contenttype/forms"/>
  </ds:schemaRefs>
</ds:datastoreItem>
</file>

<file path=customXml/itemProps2.xml><?xml version="1.0" encoding="utf-8"?>
<ds:datastoreItem xmlns:ds="http://schemas.openxmlformats.org/officeDocument/2006/customXml" ds:itemID="{4B54BF2A-D180-43A1-9D3E-2716DE85AA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0d2128-8ee0-4b95-b87d-a3298a610a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B18D645-6709-4AC3-B89B-7A9CBF2A4310}">
  <ds:schemaRefs>
    <ds:schemaRef ds:uri="http://purl.org/dc/elements/1.1/"/>
    <ds:schemaRef ds:uri="http://schemas.microsoft.com/office/2006/metadata/properties"/>
    <ds:schemaRef ds:uri="http://schemas.microsoft.com/office/2006/documentManagement/types"/>
    <ds:schemaRef ds:uri="http://purl.org/dc/dcmitype/"/>
    <ds:schemaRef ds:uri="030d2128-8ee0-4b95-b87d-a3298a610a37"/>
    <ds:schemaRef ds:uri="http://www.w3.org/XML/1998/namespace"/>
    <ds:schemaRef ds:uri="http://schemas.microsoft.com/office/infopath/2007/PartnerControls"/>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11842</TotalTime>
  <Words>2264</Words>
  <Application>Microsoft Office PowerPoint</Application>
  <PresentationFormat>Custom</PresentationFormat>
  <Paragraphs>338</Paragraphs>
  <Slides>13</Slides>
  <Notes>13</Notes>
  <HiddenSlides>0</HiddenSlides>
  <MMClips>0</MMClips>
  <ScaleCrop>false</ScaleCrop>
  <HeadingPairs>
    <vt:vector size="8" baseType="variant">
      <vt:variant>
        <vt:lpstr>Fonts Used</vt:lpstr>
      </vt:variant>
      <vt:variant>
        <vt:i4>8</vt:i4>
      </vt:variant>
      <vt:variant>
        <vt:lpstr>Theme</vt:lpstr>
      </vt:variant>
      <vt:variant>
        <vt:i4>8</vt:i4>
      </vt:variant>
      <vt:variant>
        <vt:lpstr>Embedded OLE Servers</vt:lpstr>
      </vt:variant>
      <vt:variant>
        <vt:i4>1</vt:i4>
      </vt:variant>
      <vt:variant>
        <vt:lpstr>Slide Titles</vt:lpstr>
      </vt:variant>
      <vt:variant>
        <vt:i4>13</vt:i4>
      </vt:variant>
    </vt:vector>
  </HeadingPairs>
  <TitlesOfParts>
    <vt:vector size="30" baseType="lpstr">
      <vt:lpstr>Aptos</vt:lpstr>
      <vt:lpstr>Arial</vt:lpstr>
      <vt:lpstr>Arial Narrow</vt:lpstr>
      <vt:lpstr>Calibri</vt:lpstr>
      <vt:lpstr>Courier New</vt:lpstr>
      <vt:lpstr>Raleway Black</vt:lpstr>
      <vt:lpstr>Times New Roman</vt:lpstr>
      <vt:lpstr>Wingdings</vt:lpstr>
      <vt:lpstr>Cover Slide</vt:lpstr>
      <vt:lpstr>2_Content Slide</vt:lpstr>
      <vt:lpstr>1_Content Slide</vt:lpstr>
      <vt:lpstr>End Slides</vt:lpstr>
      <vt:lpstr>Blank Slide</vt:lpstr>
      <vt:lpstr>1_Cover Slide</vt:lpstr>
      <vt:lpstr>3_Content Slide</vt:lpstr>
      <vt:lpstr>4_Content Slide</vt:lpstr>
      <vt:lpstr>Acrobat Document</vt:lpstr>
      <vt:lpstr>DLA Disposition Services NASASP Conference​ ​</vt:lpstr>
      <vt:lpstr>Overview</vt:lpstr>
      <vt:lpstr>CONUS Regions</vt:lpstr>
      <vt:lpstr>Disposal Overview</vt:lpstr>
      <vt:lpstr>Disposal Overview</vt:lpstr>
      <vt:lpstr>Reutilization/Transfer/Donation (R/T/D)</vt:lpstr>
      <vt:lpstr>Photo Required FSG’s &amp; FSC’s</vt:lpstr>
      <vt:lpstr>Receipt in Place-Photo Requirement</vt:lpstr>
      <vt:lpstr>DLA Disposition Services-Photo’s</vt:lpstr>
      <vt:lpstr>RTD Updates</vt:lpstr>
      <vt:lpstr>DLA Disposition Services</vt:lpstr>
      <vt:lpstr>Contact Information</vt:lpstr>
      <vt:lpstr>PowerPoint Presentation</vt:lpstr>
    </vt:vector>
  </TitlesOfParts>
  <Manager>martin.binder@dla.mil</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SIG</dc:creator>
  <cp:lastModifiedBy>Marilyn Trachsel</cp:lastModifiedBy>
  <cp:revision>71</cp:revision>
  <cp:lastPrinted>2025-07-30T15:14:30Z</cp:lastPrinted>
  <dcterms:created xsi:type="dcterms:W3CDTF">2024-04-17T19:52:04Z</dcterms:created>
  <dcterms:modified xsi:type="dcterms:W3CDTF">2025-08-18T12:50:04Z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0x0101008DE74835997E03419DB7C81D681E5D26</vt:lpwstr>
  </property>
  <property fmtid="{D5CDD505-2E9C-101B-9397-08002B2CF9AE}" pid="3" name="MediaServiceImageTags">
    <vt:lpwstr/>
  </property>
</Properties>
</file>